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706" r:id="rId2"/>
  </p:sldMasterIdLst>
  <p:notesMasterIdLst>
    <p:notesMasterId r:id="rId15"/>
  </p:notesMasterIdLst>
  <p:sldIdLst>
    <p:sldId id="382" r:id="rId3"/>
    <p:sldId id="350" r:id="rId4"/>
    <p:sldId id="257" r:id="rId5"/>
    <p:sldId id="383" r:id="rId6"/>
    <p:sldId id="334" r:id="rId7"/>
    <p:sldId id="374" r:id="rId8"/>
    <p:sldId id="367" r:id="rId9"/>
    <p:sldId id="368" r:id="rId10"/>
    <p:sldId id="369" r:id="rId11"/>
    <p:sldId id="376" r:id="rId12"/>
    <p:sldId id="373" r:id="rId13"/>
    <p:sldId id="378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FEDE3"/>
    <a:srgbClr val="7665D9"/>
    <a:srgbClr val="9285E1"/>
    <a:srgbClr val="4933CD"/>
    <a:srgbClr val="D6E0E7"/>
    <a:srgbClr val="CBC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8B1044-1123-40A2-A87F-E8E80B163A7C}" v="580" dt="2024-02-18T20:05:43.332"/>
    <p1510:client id="{E9096086-3129-4E7E-B97A-FBBE6C8B61A2}" v="131" dt="2024-02-18T20:26:35.451"/>
  </p1510:revLst>
</p1510:revInfo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21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Manuel Lopez Vargas" userId="3721ff79-a8a4-4436-a8e4-59a5027da167" providerId="ADAL" clId="{418B1044-1123-40A2-A87F-E8E80B163A7C}"/>
    <pc:docChg chg="undo custSel addSld delSld modSld sldOrd">
      <pc:chgData name="Juan Manuel Lopez Vargas" userId="3721ff79-a8a4-4436-a8e4-59a5027da167" providerId="ADAL" clId="{418B1044-1123-40A2-A87F-E8E80B163A7C}" dt="2024-02-18T20:05:43.332" v="581" actId="1076"/>
      <pc:docMkLst>
        <pc:docMk/>
      </pc:docMkLst>
      <pc:sldChg chg="addSp delSp modSp mod modTransition">
        <pc:chgData name="Juan Manuel Lopez Vargas" userId="3721ff79-a8a4-4436-a8e4-59a5027da167" providerId="ADAL" clId="{418B1044-1123-40A2-A87F-E8E80B163A7C}" dt="2024-02-18T18:08:43.287" v="24"/>
        <pc:sldMkLst>
          <pc:docMk/>
          <pc:sldMk cId="1642425379" sldId="257"/>
        </pc:sldMkLst>
        <pc:picChg chg="add del mod modCrop">
          <ac:chgData name="Juan Manuel Lopez Vargas" userId="3721ff79-a8a4-4436-a8e4-59a5027da167" providerId="ADAL" clId="{418B1044-1123-40A2-A87F-E8E80B163A7C}" dt="2024-02-18T18:08:28.469" v="22" actId="1076"/>
          <ac:picMkLst>
            <pc:docMk/>
            <pc:sldMk cId="1642425379" sldId="257"/>
            <ac:picMk id="3" creationId="{D65EC47E-12B7-ACF2-8577-65680668F7B3}"/>
          </ac:picMkLst>
        </pc:picChg>
      </pc:sldChg>
      <pc:sldChg chg="delSp modSp mod">
        <pc:chgData name="Juan Manuel Lopez Vargas" userId="3721ff79-a8a4-4436-a8e4-59a5027da167" providerId="ADAL" clId="{418B1044-1123-40A2-A87F-E8E80B163A7C}" dt="2024-02-18T18:11:28.861" v="140" actId="1076"/>
        <pc:sldMkLst>
          <pc:docMk/>
          <pc:sldMk cId="3425782513" sldId="350"/>
        </pc:sldMkLst>
        <pc:spChg chg="mod">
          <ac:chgData name="Juan Manuel Lopez Vargas" userId="3721ff79-a8a4-4436-a8e4-59a5027da167" providerId="ADAL" clId="{418B1044-1123-40A2-A87F-E8E80B163A7C}" dt="2024-02-18T18:11:28.861" v="140" actId="1076"/>
          <ac:spMkLst>
            <pc:docMk/>
            <pc:sldMk cId="3425782513" sldId="350"/>
            <ac:spMk id="8" creationId="{C1B8D82D-9BB4-1B76-BE5B-40750441B73C}"/>
          </ac:spMkLst>
        </pc:spChg>
        <pc:spChg chg="mod">
          <ac:chgData name="Juan Manuel Lopez Vargas" userId="3721ff79-a8a4-4436-a8e4-59a5027da167" providerId="ADAL" clId="{418B1044-1123-40A2-A87F-E8E80B163A7C}" dt="2024-02-18T18:09:24.072" v="126" actId="20577"/>
          <ac:spMkLst>
            <pc:docMk/>
            <pc:sldMk cId="3425782513" sldId="350"/>
            <ac:spMk id="16" creationId="{927E49E6-5A4B-EC27-9752-F450162DE2E7}"/>
          </ac:spMkLst>
        </pc:spChg>
        <pc:picChg chg="del">
          <ac:chgData name="Juan Manuel Lopez Vargas" userId="3721ff79-a8a4-4436-a8e4-59a5027da167" providerId="ADAL" clId="{418B1044-1123-40A2-A87F-E8E80B163A7C}" dt="2024-02-18T18:07:44.953" v="21" actId="478"/>
          <ac:picMkLst>
            <pc:docMk/>
            <pc:sldMk cId="3425782513" sldId="350"/>
            <ac:picMk id="15" creationId="{1BA80757-98D7-32C0-0992-76D4680933ED}"/>
          </ac:picMkLst>
        </pc:picChg>
      </pc:sldChg>
      <pc:sldChg chg="addSp delSp modSp new del mod ord modTransition delAnim modAnim">
        <pc:chgData name="Juan Manuel Lopez Vargas" userId="3721ff79-a8a4-4436-a8e4-59a5027da167" providerId="ADAL" clId="{418B1044-1123-40A2-A87F-E8E80B163A7C}" dt="2024-02-18T19:55:18.168" v="465" actId="2696"/>
        <pc:sldMkLst>
          <pc:docMk/>
          <pc:sldMk cId="2413868790" sldId="380"/>
        </pc:sldMkLst>
        <pc:spChg chg="mod">
          <ac:chgData name="Juan Manuel Lopez Vargas" userId="3721ff79-a8a4-4436-a8e4-59a5027da167" providerId="ADAL" clId="{418B1044-1123-40A2-A87F-E8E80B163A7C}" dt="2024-02-18T18:11:42.853" v="144" actId="20577"/>
          <ac:spMkLst>
            <pc:docMk/>
            <pc:sldMk cId="2413868790" sldId="380"/>
            <ac:spMk id="2" creationId="{7BD763E4-46A3-20F2-9D69-95BA1431A6EA}"/>
          </ac:spMkLst>
        </pc:spChg>
        <pc:spChg chg="add mod">
          <ac:chgData name="Juan Manuel Lopez Vargas" userId="3721ff79-a8a4-4436-a8e4-59a5027da167" providerId="ADAL" clId="{418B1044-1123-40A2-A87F-E8E80B163A7C}" dt="2024-02-18T19:38:02.955" v="361" actId="1076"/>
          <ac:spMkLst>
            <pc:docMk/>
            <pc:sldMk cId="2413868790" sldId="380"/>
            <ac:spMk id="14" creationId="{87AFE68F-7847-7CC7-D166-FE6E0380DBD3}"/>
          </ac:spMkLst>
        </pc:spChg>
        <pc:picChg chg="add del mod">
          <ac:chgData name="Juan Manuel Lopez Vargas" userId="3721ff79-a8a4-4436-a8e4-59a5027da167" providerId="ADAL" clId="{418B1044-1123-40A2-A87F-E8E80B163A7C}" dt="2024-02-18T18:13:52.705" v="164" actId="478"/>
          <ac:picMkLst>
            <pc:docMk/>
            <pc:sldMk cId="2413868790" sldId="380"/>
            <ac:picMk id="5" creationId="{A322EE11-B4D8-C222-A32B-B1EEC1B3696B}"/>
          </ac:picMkLst>
        </pc:picChg>
        <pc:picChg chg="add del mod">
          <ac:chgData name="Juan Manuel Lopez Vargas" userId="3721ff79-a8a4-4436-a8e4-59a5027da167" providerId="ADAL" clId="{418B1044-1123-40A2-A87F-E8E80B163A7C}" dt="2024-02-18T18:13:41.333" v="157" actId="478"/>
          <ac:picMkLst>
            <pc:docMk/>
            <pc:sldMk cId="2413868790" sldId="380"/>
            <ac:picMk id="7" creationId="{326C4913-0835-7D6C-1CA2-2F9AE1906C5C}"/>
          </ac:picMkLst>
        </pc:picChg>
        <pc:picChg chg="add mod">
          <ac:chgData name="Juan Manuel Lopez Vargas" userId="3721ff79-a8a4-4436-a8e4-59a5027da167" providerId="ADAL" clId="{418B1044-1123-40A2-A87F-E8E80B163A7C}" dt="2024-02-18T19:50:34.971" v="434" actId="1076"/>
          <ac:picMkLst>
            <pc:docMk/>
            <pc:sldMk cId="2413868790" sldId="380"/>
            <ac:picMk id="9" creationId="{781979E5-0269-2B39-FB74-0D91F756E6F7}"/>
          </ac:picMkLst>
        </pc:picChg>
        <pc:picChg chg="add mod">
          <ac:chgData name="Juan Manuel Lopez Vargas" userId="3721ff79-a8a4-4436-a8e4-59a5027da167" providerId="ADAL" clId="{418B1044-1123-40A2-A87F-E8E80B163A7C}" dt="2024-02-18T19:49:02.504" v="432" actId="1076"/>
          <ac:picMkLst>
            <pc:docMk/>
            <pc:sldMk cId="2413868790" sldId="380"/>
            <ac:picMk id="11" creationId="{5CEC9935-44F5-6303-B3CE-F8B1F29A21BD}"/>
          </ac:picMkLst>
        </pc:picChg>
        <pc:picChg chg="add mod">
          <ac:chgData name="Juan Manuel Lopez Vargas" userId="3721ff79-a8a4-4436-a8e4-59a5027da167" providerId="ADAL" clId="{418B1044-1123-40A2-A87F-E8E80B163A7C}" dt="2024-02-18T19:49:02.504" v="432" actId="1076"/>
          <ac:picMkLst>
            <pc:docMk/>
            <pc:sldMk cId="2413868790" sldId="380"/>
            <ac:picMk id="13" creationId="{028F9422-0192-02CB-CBD0-D3559A3297B1}"/>
          </ac:picMkLst>
        </pc:picChg>
        <pc:picChg chg="add mod">
          <ac:chgData name="Juan Manuel Lopez Vargas" userId="3721ff79-a8a4-4436-a8e4-59a5027da167" providerId="ADAL" clId="{418B1044-1123-40A2-A87F-E8E80B163A7C}" dt="2024-02-18T19:49:02.504" v="432" actId="1076"/>
          <ac:picMkLst>
            <pc:docMk/>
            <pc:sldMk cId="2413868790" sldId="380"/>
            <ac:picMk id="38" creationId="{ACCDFB00-FECA-6717-B62D-B6DB63CCC3A7}"/>
          </ac:picMkLst>
        </pc:picChg>
        <pc:picChg chg="add mod modCrop">
          <ac:chgData name="Juan Manuel Lopez Vargas" userId="3721ff79-a8a4-4436-a8e4-59a5027da167" providerId="ADAL" clId="{418B1044-1123-40A2-A87F-E8E80B163A7C}" dt="2024-02-18T19:54:34.864" v="460" actId="1076"/>
          <ac:picMkLst>
            <pc:docMk/>
            <pc:sldMk cId="2413868790" sldId="380"/>
            <ac:picMk id="43" creationId="{4488F0F7-099B-A439-C045-38484CBF504E}"/>
          </ac:picMkLst>
        </pc:picChg>
        <pc:picChg chg="add del mod">
          <ac:chgData name="Juan Manuel Lopez Vargas" userId="3721ff79-a8a4-4436-a8e4-59a5027da167" providerId="ADAL" clId="{418B1044-1123-40A2-A87F-E8E80B163A7C}" dt="2024-02-18T19:40:47.151" v="370" actId="478"/>
          <ac:picMkLst>
            <pc:docMk/>
            <pc:sldMk cId="2413868790" sldId="380"/>
            <ac:picMk id="45" creationId="{EC295505-646D-E2C2-CF79-4188F0CF91C2}"/>
          </ac:picMkLst>
        </pc:picChg>
        <pc:picChg chg="add mod">
          <ac:chgData name="Juan Manuel Lopez Vargas" userId="3721ff79-a8a4-4436-a8e4-59a5027da167" providerId="ADAL" clId="{418B1044-1123-40A2-A87F-E8E80B163A7C}" dt="2024-02-18T19:54:47.052" v="461" actId="1076"/>
          <ac:picMkLst>
            <pc:docMk/>
            <pc:sldMk cId="2413868790" sldId="380"/>
            <ac:picMk id="47" creationId="{7ECF7760-07AE-913F-3BEA-E332FDC50BD2}"/>
          </ac:picMkLst>
        </pc:picChg>
        <pc:picChg chg="add mod">
          <ac:chgData name="Juan Manuel Lopez Vargas" userId="3721ff79-a8a4-4436-a8e4-59a5027da167" providerId="ADAL" clId="{418B1044-1123-40A2-A87F-E8E80B163A7C}" dt="2024-02-18T19:54:34.864" v="460" actId="1076"/>
          <ac:picMkLst>
            <pc:docMk/>
            <pc:sldMk cId="2413868790" sldId="380"/>
            <ac:picMk id="54" creationId="{67DC5975-3E06-A281-0D01-95BEB848F116}"/>
          </ac:picMkLst>
        </pc:picChg>
        <pc:picChg chg="add mod">
          <ac:chgData name="Juan Manuel Lopez Vargas" userId="3721ff79-a8a4-4436-a8e4-59a5027da167" providerId="ADAL" clId="{418B1044-1123-40A2-A87F-E8E80B163A7C}" dt="2024-02-18T19:49:02.504" v="432" actId="1076"/>
          <ac:picMkLst>
            <pc:docMk/>
            <pc:sldMk cId="2413868790" sldId="380"/>
            <ac:picMk id="56" creationId="{4E49D818-2209-BDAF-C870-87A02CB3BE6F}"/>
          </ac:picMkLst>
        </pc:picChg>
        <pc:picChg chg="add mod">
          <ac:chgData name="Juan Manuel Lopez Vargas" userId="3721ff79-a8a4-4436-a8e4-59a5027da167" providerId="ADAL" clId="{418B1044-1123-40A2-A87F-E8E80B163A7C}" dt="2024-02-18T19:49:02.504" v="432" actId="1076"/>
          <ac:picMkLst>
            <pc:docMk/>
            <pc:sldMk cId="2413868790" sldId="380"/>
            <ac:picMk id="58" creationId="{A6FB832A-AA06-3A25-D77E-69F9D1E225E7}"/>
          </ac:picMkLst>
        </pc:picChg>
        <pc:cxnChg chg="add del mod">
          <ac:chgData name="Juan Manuel Lopez Vargas" userId="3721ff79-a8a4-4436-a8e4-59a5027da167" providerId="ADAL" clId="{418B1044-1123-40A2-A87F-E8E80B163A7C}" dt="2024-02-18T18:27:15.366" v="267" actId="478"/>
          <ac:cxnSpMkLst>
            <pc:docMk/>
            <pc:sldMk cId="2413868790" sldId="380"/>
            <ac:cxnSpMk id="15" creationId="{DB482159-3A7B-F728-AF3D-DEF01EEC5A57}"/>
          </ac:cxnSpMkLst>
        </pc:cxnChg>
        <pc:cxnChg chg="add del mod">
          <ac:chgData name="Juan Manuel Lopez Vargas" userId="3721ff79-a8a4-4436-a8e4-59a5027da167" providerId="ADAL" clId="{418B1044-1123-40A2-A87F-E8E80B163A7C}" dt="2024-02-18T18:27:15.366" v="267" actId="478"/>
          <ac:cxnSpMkLst>
            <pc:docMk/>
            <pc:sldMk cId="2413868790" sldId="380"/>
            <ac:cxnSpMk id="16" creationId="{0A63CD61-7803-690C-9B6C-01096C34EDD9}"/>
          </ac:cxnSpMkLst>
        </pc:cxnChg>
        <pc:cxnChg chg="add del mod">
          <ac:chgData name="Juan Manuel Lopez Vargas" userId="3721ff79-a8a4-4436-a8e4-59a5027da167" providerId="ADAL" clId="{418B1044-1123-40A2-A87F-E8E80B163A7C}" dt="2024-02-18T18:25:12.959" v="259" actId="478"/>
          <ac:cxnSpMkLst>
            <pc:docMk/>
            <pc:sldMk cId="2413868790" sldId="380"/>
            <ac:cxnSpMk id="17" creationId="{5967CA55-FF6B-15DF-7F29-7C7721AD527B}"/>
          </ac:cxnSpMkLst>
        </pc:cxnChg>
        <pc:cxnChg chg="add del mod">
          <ac:chgData name="Juan Manuel Lopez Vargas" userId="3721ff79-a8a4-4436-a8e4-59a5027da167" providerId="ADAL" clId="{418B1044-1123-40A2-A87F-E8E80B163A7C}" dt="2024-02-18T18:26:27.775" v="264" actId="478"/>
          <ac:cxnSpMkLst>
            <pc:docMk/>
            <pc:sldMk cId="2413868790" sldId="380"/>
            <ac:cxnSpMk id="18" creationId="{D869111A-024B-E428-7B02-E51207EE0FE5}"/>
          </ac:cxnSpMkLst>
        </pc:cxnChg>
        <pc:cxnChg chg="add del mod">
          <ac:chgData name="Juan Manuel Lopez Vargas" userId="3721ff79-a8a4-4436-a8e4-59a5027da167" providerId="ADAL" clId="{418B1044-1123-40A2-A87F-E8E80B163A7C}" dt="2024-02-18T18:27:15.366" v="267" actId="478"/>
          <ac:cxnSpMkLst>
            <pc:docMk/>
            <pc:sldMk cId="2413868790" sldId="380"/>
            <ac:cxnSpMk id="20" creationId="{5878C379-94B5-667D-AE6E-45A49DD3A3CA}"/>
          </ac:cxnSpMkLst>
        </pc:cxnChg>
        <pc:cxnChg chg="add del mod">
          <ac:chgData name="Juan Manuel Lopez Vargas" userId="3721ff79-a8a4-4436-a8e4-59a5027da167" providerId="ADAL" clId="{418B1044-1123-40A2-A87F-E8E80B163A7C}" dt="2024-02-18T19:50:46.809" v="437" actId="478"/>
          <ac:cxnSpMkLst>
            <pc:docMk/>
            <pc:sldMk cId="2413868790" sldId="380"/>
            <ac:cxnSpMk id="22" creationId="{243BB444-E6A8-CB38-7050-DDEED7FAC9C4}"/>
          </ac:cxnSpMkLst>
        </pc:cxnChg>
        <pc:cxnChg chg="add del mod">
          <ac:chgData name="Juan Manuel Lopez Vargas" userId="3721ff79-a8a4-4436-a8e4-59a5027da167" providerId="ADAL" clId="{418B1044-1123-40A2-A87F-E8E80B163A7C}" dt="2024-02-18T19:20:22.944" v="271" actId="478"/>
          <ac:cxnSpMkLst>
            <pc:docMk/>
            <pc:sldMk cId="2413868790" sldId="380"/>
            <ac:cxnSpMk id="24" creationId="{20517670-0503-CA8E-FA8C-13F9B20564CF}"/>
          </ac:cxnSpMkLst>
        </pc:cxnChg>
        <pc:cxnChg chg="add mod">
          <ac:chgData name="Juan Manuel Lopez Vargas" userId="3721ff79-a8a4-4436-a8e4-59a5027da167" providerId="ADAL" clId="{418B1044-1123-40A2-A87F-E8E80B163A7C}" dt="2024-02-18T19:49:02.504" v="432" actId="1076"/>
          <ac:cxnSpMkLst>
            <pc:docMk/>
            <pc:sldMk cId="2413868790" sldId="380"/>
            <ac:cxnSpMk id="27" creationId="{76887E41-7190-1035-A715-B0C506ECBB0D}"/>
          </ac:cxnSpMkLst>
        </pc:cxnChg>
        <pc:cxnChg chg="add del mod">
          <ac:chgData name="Juan Manuel Lopez Vargas" userId="3721ff79-a8a4-4436-a8e4-59a5027da167" providerId="ADAL" clId="{418B1044-1123-40A2-A87F-E8E80B163A7C}" dt="2024-02-18T19:21:02.806" v="274" actId="11529"/>
          <ac:cxnSpMkLst>
            <pc:docMk/>
            <pc:sldMk cId="2413868790" sldId="380"/>
            <ac:cxnSpMk id="29" creationId="{43703D6A-F859-39E9-5DAF-F927FCEC30A7}"/>
          </ac:cxnSpMkLst>
        </pc:cxnChg>
        <pc:cxnChg chg="add mod">
          <ac:chgData name="Juan Manuel Lopez Vargas" userId="3721ff79-a8a4-4436-a8e4-59a5027da167" providerId="ADAL" clId="{418B1044-1123-40A2-A87F-E8E80B163A7C}" dt="2024-02-18T19:49:02.504" v="432" actId="1076"/>
          <ac:cxnSpMkLst>
            <pc:docMk/>
            <pc:sldMk cId="2413868790" sldId="380"/>
            <ac:cxnSpMk id="31" creationId="{966EA91A-4B10-1F99-28DC-37AF59F03A8F}"/>
          </ac:cxnSpMkLst>
        </pc:cxnChg>
        <pc:cxnChg chg="add mod">
          <ac:chgData name="Juan Manuel Lopez Vargas" userId="3721ff79-a8a4-4436-a8e4-59a5027da167" providerId="ADAL" clId="{418B1044-1123-40A2-A87F-E8E80B163A7C}" dt="2024-02-18T19:54:57.798" v="462" actId="1076"/>
          <ac:cxnSpMkLst>
            <pc:docMk/>
            <pc:sldMk cId="2413868790" sldId="380"/>
            <ac:cxnSpMk id="48" creationId="{E3365D54-8746-1C3A-6249-552A88AD1547}"/>
          </ac:cxnSpMkLst>
        </pc:cxnChg>
        <pc:cxnChg chg="add mod">
          <ac:chgData name="Juan Manuel Lopez Vargas" userId="3721ff79-a8a4-4436-a8e4-59a5027da167" providerId="ADAL" clId="{418B1044-1123-40A2-A87F-E8E80B163A7C}" dt="2024-02-18T19:49:02.504" v="432" actId="1076"/>
          <ac:cxnSpMkLst>
            <pc:docMk/>
            <pc:sldMk cId="2413868790" sldId="380"/>
            <ac:cxnSpMk id="50" creationId="{17632AF3-ECD7-6B04-E74D-48CAB018821C}"/>
          </ac:cxnSpMkLst>
        </pc:cxnChg>
        <pc:cxnChg chg="add mod">
          <ac:chgData name="Juan Manuel Lopez Vargas" userId="3721ff79-a8a4-4436-a8e4-59a5027da167" providerId="ADAL" clId="{418B1044-1123-40A2-A87F-E8E80B163A7C}" dt="2024-02-18T19:51:00.754" v="442" actId="1076"/>
          <ac:cxnSpMkLst>
            <pc:docMk/>
            <pc:sldMk cId="2413868790" sldId="380"/>
            <ac:cxnSpMk id="81" creationId="{29EE681F-366B-6CDD-3D69-632ADB9C849C}"/>
          </ac:cxnSpMkLst>
        </pc:cxnChg>
        <pc:cxnChg chg="add mod">
          <ac:chgData name="Juan Manuel Lopez Vargas" userId="3721ff79-a8a4-4436-a8e4-59a5027da167" providerId="ADAL" clId="{418B1044-1123-40A2-A87F-E8E80B163A7C}" dt="2024-02-18T19:51:05.203" v="444"/>
          <ac:cxnSpMkLst>
            <pc:docMk/>
            <pc:sldMk cId="2413868790" sldId="380"/>
            <ac:cxnSpMk id="83" creationId="{9BF35530-E905-3131-8929-C6C29989572B}"/>
          </ac:cxnSpMkLst>
        </pc:cxnChg>
        <pc:cxnChg chg="add mod">
          <ac:chgData name="Juan Manuel Lopez Vargas" userId="3721ff79-a8a4-4436-a8e4-59a5027da167" providerId="ADAL" clId="{418B1044-1123-40A2-A87F-E8E80B163A7C}" dt="2024-02-18T19:51:44.439" v="452" actId="14100"/>
          <ac:cxnSpMkLst>
            <pc:docMk/>
            <pc:sldMk cId="2413868790" sldId="380"/>
            <ac:cxnSpMk id="84" creationId="{442E5908-68FF-DD78-D994-C06FCCD63855}"/>
          </ac:cxnSpMkLst>
        </pc:cxnChg>
      </pc:sldChg>
      <pc:sldChg chg="addSp delSp modSp add mod modAnim">
        <pc:chgData name="Juan Manuel Lopez Vargas" userId="3721ff79-a8a4-4436-a8e4-59a5027da167" providerId="ADAL" clId="{418B1044-1123-40A2-A87F-E8E80B163A7C}" dt="2024-02-18T20:05:43.332" v="581" actId="1076"/>
        <pc:sldMkLst>
          <pc:docMk/>
          <pc:sldMk cId="382795347" sldId="381"/>
        </pc:sldMkLst>
        <pc:spChg chg="mod">
          <ac:chgData name="Juan Manuel Lopez Vargas" userId="3721ff79-a8a4-4436-a8e4-59a5027da167" providerId="ADAL" clId="{418B1044-1123-40A2-A87F-E8E80B163A7C}" dt="2024-02-18T20:03:21.208" v="495" actId="1076"/>
          <ac:spMkLst>
            <pc:docMk/>
            <pc:sldMk cId="382795347" sldId="381"/>
            <ac:spMk id="3" creationId="{0C27A1B9-27A7-8834-A816-AC447DD4D851}"/>
          </ac:spMkLst>
        </pc:spChg>
        <pc:spChg chg="add mod">
          <ac:chgData name="Juan Manuel Lopez Vargas" userId="3721ff79-a8a4-4436-a8e4-59a5027da167" providerId="ADAL" clId="{418B1044-1123-40A2-A87F-E8E80B163A7C}" dt="2024-02-18T20:05:43.332" v="581" actId="1076"/>
          <ac:spMkLst>
            <pc:docMk/>
            <pc:sldMk cId="382795347" sldId="381"/>
            <ac:spMk id="28" creationId="{64190D9D-BCA2-1025-2FE7-0C055EB35E65}"/>
          </ac:spMkLst>
        </pc:spChg>
        <pc:spChg chg="add del mod">
          <ac:chgData name="Juan Manuel Lopez Vargas" userId="3721ff79-a8a4-4436-a8e4-59a5027da167" providerId="ADAL" clId="{418B1044-1123-40A2-A87F-E8E80B163A7C}" dt="2024-02-18T20:05:25.067" v="574" actId="22"/>
          <ac:spMkLst>
            <pc:docMk/>
            <pc:sldMk cId="382795347" sldId="381"/>
            <ac:spMk id="30" creationId="{D5CBD140-5439-35E0-CE24-04F37C1E19F4}"/>
          </ac:spMkLst>
        </pc:spChg>
        <pc:picChg chg="mod">
          <ac:chgData name="Juan Manuel Lopez Vargas" userId="3721ff79-a8a4-4436-a8e4-59a5027da167" providerId="ADAL" clId="{418B1044-1123-40A2-A87F-E8E80B163A7C}" dt="2024-02-18T20:03:16.110" v="494" actId="1076"/>
          <ac:picMkLst>
            <pc:docMk/>
            <pc:sldMk cId="382795347" sldId="381"/>
            <ac:picMk id="9" creationId="{E9A1CCBF-8D0B-6FAF-7818-8E9FE8BDC882}"/>
          </ac:picMkLst>
        </pc:picChg>
        <pc:picChg chg="mod">
          <ac:chgData name="Juan Manuel Lopez Vargas" userId="3721ff79-a8a4-4436-a8e4-59a5027da167" providerId="ADAL" clId="{418B1044-1123-40A2-A87F-E8E80B163A7C}" dt="2024-02-18T20:03:16.110" v="494" actId="1076"/>
          <ac:picMkLst>
            <pc:docMk/>
            <pc:sldMk cId="382795347" sldId="381"/>
            <ac:picMk id="11" creationId="{67598F20-CDA7-776E-BB94-37554A8CE175}"/>
          </ac:picMkLst>
        </pc:picChg>
        <pc:picChg chg="mod">
          <ac:chgData name="Juan Manuel Lopez Vargas" userId="3721ff79-a8a4-4436-a8e4-59a5027da167" providerId="ADAL" clId="{418B1044-1123-40A2-A87F-E8E80B163A7C}" dt="2024-02-18T20:03:16.110" v="494" actId="1076"/>
          <ac:picMkLst>
            <pc:docMk/>
            <pc:sldMk cId="382795347" sldId="381"/>
            <ac:picMk id="13" creationId="{D89452DD-3D59-79D3-6832-2B815AFCB142}"/>
          </ac:picMkLst>
        </pc:picChg>
        <pc:picChg chg="add mod">
          <ac:chgData name="Juan Manuel Lopez Vargas" userId="3721ff79-a8a4-4436-a8e4-59a5027da167" providerId="ADAL" clId="{418B1044-1123-40A2-A87F-E8E80B163A7C}" dt="2024-02-18T20:03:07.073" v="493" actId="1076"/>
          <ac:picMkLst>
            <pc:docMk/>
            <pc:sldMk cId="382795347" sldId="381"/>
            <ac:picMk id="17" creationId="{FF4A4DED-7E77-CCB8-AF10-4AEDAF84C5A4}"/>
          </ac:picMkLst>
        </pc:picChg>
        <pc:picChg chg="mod">
          <ac:chgData name="Juan Manuel Lopez Vargas" userId="3721ff79-a8a4-4436-a8e4-59a5027da167" providerId="ADAL" clId="{418B1044-1123-40A2-A87F-E8E80B163A7C}" dt="2024-02-18T20:03:16.110" v="494" actId="1076"/>
          <ac:picMkLst>
            <pc:docMk/>
            <pc:sldMk cId="382795347" sldId="381"/>
            <ac:picMk id="38" creationId="{63338354-1652-96FF-96F3-A7F7C95522BD}"/>
          </ac:picMkLst>
        </pc:picChg>
        <pc:picChg chg="mod">
          <ac:chgData name="Juan Manuel Lopez Vargas" userId="3721ff79-a8a4-4436-a8e4-59a5027da167" providerId="ADAL" clId="{418B1044-1123-40A2-A87F-E8E80B163A7C}" dt="2024-02-18T20:03:16.110" v="494" actId="1076"/>
          <ac:picMkLst>
            <pc:docMk/>
            <pc:sldMk cId="382795347" sldId="381"/>
            <ac:picMk id="43" creationId="{FA522770-9EB6-3B3D-BB86-859C57FC14F7}"/>
          </ac:picMkLst>
        </pc:picChg>
        <pc:picChg chg="mod">
          <ac:chgData name="Juan Manuel Lopez Vargas" userId="3721ff79-a8a4-4436-a8e4-59a5027da167" providerId="ADAL" clId="{418B1044-1123-40A2-A87F-E8E80B163A7C}" dt="2024-02-18T20:03:16.110" v="494" actId="1076"/>
          <ac:picMkLst>
            <pc:docMk/>
            <pc:sldMk cId="382795347" sldId="381"/>
            <ac:picMk id="47" creationId="{60554D2F-949F-BDA9-019D-50CA2A6200AC}"/>
          </ac:picMkLst>
        </pc:picChg>
        <pc:picChg chg="mod">
          <ac:chgData name="Juan Manuel Lopez Vargas" userId="3721ff79-a8a4-4436-a8e4-59a5027da167" providerId="ADAL" clId="{418B1044-1123-40A2-A87F-E8E80B163A7C}" dt="2024-02-18T20:05:25.507" v="575" actId="1076"/>
          <ac:picMkLst>
            <pc:docMk/>
            <pc:sldMk cId="382795347" sldId="381"/>
            <ac:picMk id="54" creationId="{02388CF7-2C34-4685-E1DB-F3AE34849F22}"/>
          </ac:picMkLst>
        </pc:picChg>
        <pc:picChg chg="mod">
          <ac:chgData name="Juan Manuel Lopez Vargas" userId="3721ff79-a8a4-4436-a8e4-59a5027da167" providerId="ADAL" clId="{418B1044-1123-40A2-A87F-E8E80B163A7C}" dt="2024-02-18T20:03:16.110" v="494" actId="1076"/>
          <ac:picMkLst>
            <pc:docMk/>
            <pc:sldMk cId="382795347" sldId="381"/>
            <ac:picMk id="56" creationId="{A372B181-54BA-4F2A-344C-396BB4A3DC81}"/>
          </ac:picMkLst>
        </pc:picChg>
        <pc:picChg chg="mod">
          <ac:chgData name="Juan Manuel Lopez Vargas" userId="3721ff79-a8a4-4436-a8e4-59a5027da167" providerId="ADAL" clId="{418B1044-1123-40A2-A87F-E8E80B163A7C}" dt="2024-02-18T20:03:16.110" v="494" actId="1076"/>
          <ac:picMkLst>
            <pc:docMk/>
            <pc:sldMk cId="382795347" sldId="381"/>
            <ac:picMk id="58" creationId="{3F027965-D9D1-EA8C-AA25-7523898A2186}"/>
          </ac:picMkLst>
        </pc:picChg>
        <pc:cxnChg chg="add mod">
          <ac:chgData name="Juan Manuel Lopez Vargas" userId="3721ff79-a8a4-4436-a8e4-59a5027da167" providerId="ADAL" clId="{418B1044-1123-40A2-A87F-E8E80B163A7C}" dt="2024-02-18T20:03:16.110" v="494" actId="1076"/>
          <ac:cxnSpMkLst>
            <pc:docMk/>
            <pc:sldMk cId="382795347" sldId="381"/>
            <ac:cxnSpMk id="7" creationId="{F9FF6C92-57A5-99F6-54C7-60BEA4E71ABB}"/>
          </ac:cxnSpMkLst>
        </pc:cxnChg>
        <pc:cxnChg chg="add mod">
          <ac:chgData name="Juan Manuel Lopez Vargas" userId="3721ff79-a8a4-4436-a8e4-59a5027da167" providerId="ADAL" clId="{418B1044-1123-40A2-A87F-E8E80B163A7C}" dt="2024-02-18T20:03:16.110" v="494" actId="1076"/>
          <ac:cxnSpMkLst>
            <pc:docMk/>
            <pc:sldMk cId="382795347" sldId="381"/>
            <ac:cxnSpMk id="21" creationId="{15A94627-4961-BB2D-6A11-F79019B67C29}"/>
          </ac:cxnSpMkLst>
        </pc:cxnChg>
        <pc:cxnChg chg="mod">
          <ac:chgData name="Juan Manuel Lopez Vargas" userId="3721ff79-a8a4-4436-a8e4-59a5027da167" providerId="ADAL" clId="{418B1044-1123-40A2-A87F-E8E80B163A7C}" dt="2024-02-18T20:03:16.110" v="494" actId="1076"/>
          <ac:cxnSpMkLst>
            <pc:docMk/>
            <pc:sldMk cId="382795347" sldId="381"/>
            <ac:cxnSpMk id="27" creationId="{BE072B27-D8C8-2BA7-AB0A-1629BF2148AE}"/>
          </ac:cxnSpMkLst>
        </pc:cxnChg>
        <pc:cxnChg chg="mod">
          <ac:chgData name="Juan Manuel Lopez Vargas" userId="3721ff79-a8a4-4436-a8e4-59a5027da167" providerId="ADAL" clId="{418B1044-1123-40A2-A87F-E8E80B163A7C}" dt="2024-02-18T20:03:16.110" v="494" actId="1076"/>
          <ac:cxnSpMkLst>
            <pc:docMk/>
            <pc:sldMk cId="382795347" sldId="381"/>
            <ac:cxnSpMk id="31" creationId="{6C62BA67-B56E-15DE-2BEB-BC9918BF17BB}"/>
          </ac:cxnSpMkLst>
        </pc:cxnChg>
        <pc:cxnChg chg="mod">
          <ac:chgData name="Juan Manuel Lopez Vargas" userId="3721ff79-a8a4-4436-a8e4-59a5027da167" providerId="ADAL" clId="{418B1044-1123-40A2-A87F-E8E80B163A7C}" dt="2024-02-18T20:03:16.110" v="494" actId="1076"/>
          <ac:cxnSpMkLst>
            <pc:docMk/>
            <pc:sldMk cId="382795347" sldId="381"/>
            <ac:cxnSpMk id="48" creationId="{E4338E55-2867-6AE0-CC89-26B74D56A3BB}"/>
          </ac:cxnSpMkLst>
        </pc:cxnChg>
        <pc:cxnChg chg="mod">
          <ac:chgData name="Juan Manuel Lopez Vargas" userId="3721ff79-a8a4-4436-a8e4-59a5027da167" providerId="ADAL" clId="{418B1044-1123-40A2-A87F-E8E80B163A7C}" dt="2024-02-18T20:03:16.110" v="494" actId="1076"/>
          <ac:cxnSpMkLst>
            <pc:docMk/>
            <pc:sldMk cId="382795347" sldId="381"/>
            <ac:cxnSpMk id="50" creationId="{03019D07-FB3A-581A-38D8-CC55756E6F53}"/>
          </ac:cxnSpMkLst>
        </pc:cxnChg>
        <pc:cxnChg chg="mod">
          <ac:chgData name="Juan Manuel Lopez Vargas" userId="3721ff79-a8a4-4436-a8e4-59a5027da167" providerId="ADAL" clId="{418B1044-1123-40A2-A87F-E8E80B163A7C}" dt="2024-02-18T20:03:16.110" v="494" actId="1076"/>
          <ac:cxnSpMkLst>
            <pc:docMk/>
            <pc:sldMk cId="382795347" sldId="381"/>
            <ac:cxnSpMk id="84" creationId="{FEB9E936-3DE2-9994-79F2-9A483446E177}"/>
          </ac:cxnSpMkLst>
        </pc:cxnChg>
      </pc:sldChg>
    </pc:docChg>
  </pc:docChgLst>
  <pc:docChgLst>
    <pc:chgData name="SANTIAGO ANDRÉS MESA NIÑO" userId="2b47a857-e808-4701-a597-67f6a28d0cb4" providerId="ADAL" clId="{E9096086-3129-4E7E-B97A-FBBE6C8B61A2}"/>
    <pc:docChg chg="undo custSel addSld delSld modSld sldOrd">
      <pc:chgData name="SANTIAGO ANDRÉS MESA NIÑO" userId="2b47a857-e808-4701-a597-67f6a28d0cb4" providerId="ADAL" clId="{E9096086-3129-4E7E-B97A-FBBE6C8B61A2}" dt="2024-02-18T20:26:40.956" v="395" actId="47"/>
      <pc:docMkLst>
        <pc:docMk/>
      </pc:docMkLst>
      <pc:sldChg chg="addSp delSp modSp mod">
        <pc:chgData name="SANTIAGO ANDRÉS MESA NIÑO" userId="2b47a857-e808-4701-a597-67f6a28d0cb4" providerId="ADAL" clId="{E9096086-3129-4E7E-B97A-FBBE6C8B61A2}" dt="2024-02-18T18:48:59.727" v="75" actId="1076"/>
        <pc:sldMkLst>
          <pc:docMk/>
          <pc:sldMk cId="1642425379" sldId="257"/>
        </pc:sldMkLst>
        <pc:spChg chg="del">
          <ac:chgData name="SANTIAGO ANDRÉS MESA NIÑO" userId="2b47a857-e808-4701-a597-67f6a28d0cb4" providerId="ADAL" clId="{E9096086-3129-4E7E-B97A-FBBE6C8B61A2}" dt="2024-02-18T17:59:29.080" v="2" actId="478"/>
          <ac:spMkLst>
            <pc:docMk/>
            <pc:sldMk cId="1642425379" sldId="257"/>
            <ac:spMk id="2" creationId="{F7DAC439-E365-EFC1-CF5F-72E32C6E2BB3}"/>
          </ac:spMkLst>
        </pc:spChg>
        <pc:spChg chg="del">
          <ac:chgData name="SANTIAGO ANDRÉS MESA NIÑO" userId="2b47a857-e808-4701-a597-67f6a28d0cb4" providerId="ADAL" clId="{E9096086-3129-4E7E-B97A-FBBE6C8B61A2}" dt="2024-02-18T17:59:29.080" v="2" actId="478"/>
          <ac:spMkLst>
            <pc:docMk/>
            <pc:sldMk cId="1642425379" sldId="257"/>
            <ac:spMk id="3" creationId="{1901B20D-4C28-4DA3-ABBD-718C22A5E58B}"/>
          </ac:spMkLst>
        </pc:spChg>
        <pc:spChg chg="del">
          <ac:chgData name="SANTIAGO ANDRÉS MESA NIÑO" userId="2b47a857-e808-4701-a597-67f6a28d0cb4" providerId="ADAL" clId="{E9096086-3129-4E7E-B97A-FBBE6C8B61A2}" dt="2024-02-18T17:59:29.080" v="2" actId="478"/>
          <ac:spMkLst>
            <pc:docMk/>
            <pc:sldMk cId="1642425379" sldId="257"/>
            <ac:spMk id="4" creationId="{AF064D26-5E19-A5D1-ACBA-35975D876538}"/>
          </ac:spMkLst>
        </pc:spChg>
        <pc:spChg chg="del">
          <ac:chgData name="SANTIAGO ANDRÉS MESA NIÑO" userId="2b47a857-e808-4701-a597-67f6a28d0cb4" providerId="ADAL" clId="{E9096086-3129-4E7E-B97A-FBBE6C8B61A2}" dt="2024-02-18T17:59:29.080" v="2" actId="478"/>
          <ac:spMkLst>
            <pc:docMk/>
            <pc:sldMk cId="1642425379" sldId="257"/>
            <ac:spMk id="5" creationId="{84CC62F2-86F2-D181-9DB1-0894A423EAD9}"/>
          </ac:spMkLst>
        </pc:spChg>
        <pc:spChg chg="del">
          <ac:chgData name="SANTIAGO ANDRÉS MESA NIÑO" userId="2b47a857-e808-4701-a597-67f6a28d0cb4" providerId="ADAL" clId="{E9096086-3129-4E7E-B97A-FBBE6C8B61A2}" dt="2024-02-18T17:59:26.535" v="1" actId="478"/>
          <ac:spMkLst>
            <pc:docMk/>
            <pc:sldMk cId="1642425379" sldId="257"/>
            <ac:spMk id="6" creationId="{73615E0B-A418-01F0-F533-3DE8711E9EA4}"/>
          </ac:spMkLst>
        </pc:spChg>
        <pc:spChg chg="del">
          <ac:chgData name="SANTIAGO ANDRÉS MESA NIÑO" userId="2b47a857-e808-4701-a597-67f6a28d0cb4" providerId="ADAL" clId="{E9096086-3129-4E7E-B97A-FBBE6C8B61A2}" dt="2024-02-18T17:59:29.080" v="2" actId="478"/>
          <ac:spMkLst>
            <pc:docMk/>
            <pc:sldMk cId="1642425379" sldId="257"/>
            <ac:spMk id="7" creationId="{BB405069-E89C-C39B-4B4A-17BE34340DF4}"/>
          </ac:spMkLst>
        </pc:spChg>
        <pc:spChg chg="del">
          <ac:chgData name="SANTIAGO ANDRÉS MESA NIÑO" userId="2b47a857-e808-4701-a597-67f6a28d0cb4" providerId="ADAL" clId="{E9096086-3129-4E7E-B97A-FBBE6C8B61A2}" dt="2024-02-18T17:59:29.080" v="2" actId="478"/>
          <ac:spMkLst>
            <pc:docMk/>
            <pc:sldMk cId="1642425379" sldId="257"/>
            <ac:spMk id="8" creationId="{E48C8D14-F447-14A7-0660-62ECEA663A74}"/>
          </ac:spMkLst>
        </pc:spChg>
        <pc:spChg chg="del">
          <ac:chgData name="SANTIAGO ANDRÉS MESA NIÑO" userId="2b47a857-e808-4701-a597-67f6a28d0cb4" providerId="ADAL" clId="{E9096086-3129-4E7E-B97A-FBBE6C8B61A2}" dt="2024-02-18T17:59:33.227" v="5" actId="478"/>
          <ac:spMkLst>
            <pc:docMk/>
            <pc:sldMk cId="1642425379" sldId="257"/>
            <ac:spMk id="9" creationId="{0EFEEDBD-9626-5E01-71BA-1D35713C85D5}"/>
          </ac:spMkLst>
        </pc:spChg>
        <pc:spChg chg="del">
          <ac:chgData name="SANTIAGO ANDRÉS MESA NIÑO" userId="2b47a857-e808-4701-a597-67f6a28d0cb4" providerId="ADAL" clId="{E9096086-3129-4E7E-B97A-FBBE6C8B61A2}" dt="2024-02-18T17:59:29.080" v="2" actId="478"/>
          <ac:spMkLst>
            <pc:docMk/>
            <pc:sldMk cId="1642425379" sldId="257"/>
            <ac:spMk id="10" creationId="{155BC1F8-0A25-31D1-6F66-63BAB1398928}"/>
          </ac:spMkLst>
        </pc:spChg>
        <pc:spChg chg="del">
          <ac:chgData name="SANTIAGO ANDRÉS MESA NIÑO" userId="2b47a857-e808-4701-a597-67f6a28d0cb4" providerId="ADAL" clId="{E9096086-3129-4E7E-B97A-FBBE6C8B61A2}" dt="2024-02-18T17:59:33.227" v="5" actId="478"/>
          <ac:spMkLst>
            <pc:docMk/>
            <pc:sldMk cId="1642425379" sldId="257"/>
            <ac:spMk id="11" creationId="{384BA858-4F4A-1BEB-14B3-BE83F5835E7F}"/>
          </ac:spMkLst>
        </pc:spChg>
        <pc:spChg chg="del">
          <ac:chgData name="SANTIAGO ANDRÉS MESA NIÑO" userId="2b47a857-e808-4701-a597-67f6a28d0cb4" providerId="ADAL" clId="{E9096086-3129-4E7E-B97A-FBBE6C8B61A2}" dt="2024-02-18T17:59:29.080" v="2" actId="478"/>
          <ac:spMkLst>
            <pc:docMk/>
            <pc:sldMk cId="1642425379" sldId="257"/>
            <ac:spMk id="12" creationId="{E5F82A58-26F5-D750-84A4-246D85F9DB10}"/>
          </ac:spMkLst>
        </pc:spChg>
        <pc:spChg chg="add del mod">
          <ac:chgData name="SANTIAGO ANDRÉS MESA NIÑO" userId="2b47a857-e808-4701-a597-67f6a28d0cb4" providerId="ADAL" clId="{E9096086-3129-4E7E-B97A-FBBE6C8B61A2}" dt="2024-02-18T17:59:30.979" v="3" actId="478"/>
          <ac:spMkLst>
            <pc:docMk/>
            <pc:sldMk cId="1642425379" sldId="257"/>
            <ac:spMk id="14" creationId="{A1F2A249-1BF8-3C4C-621A-BEC77CB614BB}"/>
          </ac:spMkLst>
        </pc:spChg>
        <pc:spChg chg="del">
          <ac:chgData name="SANTIAGO ANDRÉS MESA NIÑO" userId="2b47a857-e808-4701-a597-67f6a28d0cb4" providerId="ADAL" clId="{E9096086-3129-4E7E-B97A-FBBE6C8B61A2}" dt="2024-02-18T17:59:35.659" v="6" actId="478"/>
          <ac:spMkLst>
            <pc:docMk/>
            <pc:sldMk cId="1642425379" sldId="257"/>
            <ac:spMk id="19" creationId="{3F2E3377-4B6B-60B5-7AAD-0962F6CF1CEA}"/>
          </ac:spMkLst>
        </pc:spChg>
        <pc:picChg chg="add del mod modCrop">
          <ac:chgData name="SANTIAGO ANDRÉS MESA NIÑO" userId="2b47a857-e808-4701-a597-67f6a28d0cb4" providerId="ADAL" clId="{E9096086-3129-4E7E-B97A-FBBE6C8B61A2}" dt="2024-02-18T18:21:22.229" v="29" actId="478"/>
          <ac:picMkLst>
            <pc:docMk/>
            <pc:sldMk cId="1642425379" sldId="257"/>
            <ac:picMk id="16" creationId="{4C9250B3-84BA-1CBE-6C8D-B3D5D86182AA}"/>
          </ac:picMkLst>
        </pc:picChg>
        <pc:picChg chg="del">
          <ac:chgData name="SANTIAGO ANDRÉS MESA NIÑO" userId="2b47a857-e808-4701-a597-67f6a28d0cb4" providerId="ADAL" clId="{E9096086-3129-4E7E-B97A-FBBE6C8B61A2}" dt="2024-02-18T17:59:32.070" v="4" actId="478"/>
          <ac:picMkLst>
            <pc:docMk/>
            <pc:sldMk cId="1642425379" sldId="257"/>
            <ac:picMk id="18" creationId="{1C2F91A7-BAB0-470E-02B9-F147F4C1BAD7}"/>
          </ac:picMkLst>
        </pc:picChg>
        <pc:picChg chg="add del mod modCrop">
          <ac:chgData name="SANTIAGO ANDRÉS MESA NIÑO" userId="2b47a857-e808-4701-a597-67f6a28d0cb4" providerId="ADAL" clId="{E9096086-3129-4E7E-B97A-FBBE6C8B61A2}" dt="2024-02-18T18:22:25.551" v="43" actId="478"/>
          <ac:picMkLst>
            <pc:docMk/>
            <pc:sldMk cId="1642425379" sldId="257"/>
            <ac:picMk id="20" creationId="{3DB33CE1-B397-0BA1-24CB-386781BE8FEB}"/>
          </ac:picMkLst>
        </pc:picChg>
        <pc:picChg chg="add del mod modCrop">
          <ac:chgData name="SANTIAGO ANDRÉS MESA NIÑO" userId="2b47a857-e808-4701-a597-67f6a28d0cb4" providerId="ADAL" clId="{E9096086-3129-4E7E-B97A-FBBE6C8B61A2}" dt="2024-02-18T18:31:19.676" v="64" actId="478"/>
          <ac:picMkLst>
            <pc:docMk/>
            <pc:sldMk cId="1642425379" sldId="257"/>
            <ac:picMk id="22" creationId="{3E83752B-EBFB-1E1F-14D0-AB23C3B9D01F}"/>
          </ac:picMkLst>
        </pc:picChg>
        <pc:picChg chg="add mod modCrop">
          <ac:chgData name="SANTIAGO ANDRÉS MESA NIÑO" userId="2b47a857-e808-4701-a597-67f6a28d0cb4" providerId="ADAL" clId="{E9096086-3129-4E7E-B97A-FBBE6C8B61A2}" dt="2024-02-18T18:48:59.727" v="75" actId="1076"/>
          <ac:picMkLst>
            <pc:docMk/>
            <pc:sldMk cId="1642425379" sldId="257"/>
            <ac:picMk id="24" creationId="{2EA3A8D7-C48A-E26B-696B-70906D4E36ED}"/>
          </ac:picMkLst>
        </pc:picChg>
      </pc:sldChg>
      <pc:sldChg chg="del">
        <pc:chgData name="SANTIAGO ANDRÉS MESA NIÑO" userId="2b47a857-e808-4701-a597-67f6a28d0cb4" providerId="ADAL" clId="{E9096086-3129-4E7E-B97A-FBBE6C8B61A2}" dt="2024-02-18T19:18:11.331" v="365" actId="47"/>
        <pc:sldMkLst>
          <pc:docMk/>
          <pc:sldMk cId="2436493926" sldId="276"/>
        </pc:sldMkLst>
      </pc:sldChg>
      <pc:sldChg chg="del">
        <pc:chgData name="SANTIAGO ANDRÉS MESA NIÑO" userId="2b47a857-e808-4701-a597-67f6a28d0cb4" providerId="ADAL" clId="{E9096086-3129-4E7E-B97A-FBBE6C8B61A2}" dt="2024-02-18T19:17:54.369" v="357" actId="47"/>
        <pc:sldMkLst>
          <pc:docMk/>
          <pc:sldMk cId="1482483715" sldId="337"/>
        </pc:sldMkLst>
      </pc:sldChg>
      <pc:sldChg chg="del">
        <pc:chgData name="SANTIAGO ANDRÉS MESA NIÑO" userId="2b47a857-e808-4701-a597-67f6a28d0cb4" providerId="ADAL" clId="{E9096086-3129-4E7E-B97A-FBBE6C8B61A2}" dt="2024-02-18T19:17:56.597" v="359" actId="47"/>
        <pc:sldMkLst>
          <pc:docMk/>
          <pc:sldMk cId="3821715530" sldId="344"/>
        </pc:sldMkLst>
      </pc:sldChg>
      <pc:sldChg chg="addSp delSp modSp mod ord modTransition setBg modAnim">
        <pc:chgData name="SANTIAGO ANDRÉS MESA NIÑO" userId="2b47a857-e808-4701-a597-67f6a28d0cb4" providerId="ADAL" clId="{E9096086-3129-4E7E-B97A-FBBE6C8B61A2}" dt="2024-02-18T20:24:52.735" v="369"/>
        <pc:sldMkLst>
          <pc:docMk/>
          <pc:sldMk cId="3425782513" sldId="350"/>
        </pc:sldMkLst>
        <pc:spChg chg="add">
          <ac:chgData name="SANTIAGO ANDRÉS MESA NIÑO" userId="2b47a857-e808-4701-a597-67f6a28d0cb4" providerId="ADAL" clId="{E9096086-3129-4E7E-B97A-FBBE6C8B61A2}" dt="2024-02-18T18:52:25.034" v="79"/>
          <ac:spMkLst>
            <pc:docMk/>
            <pc:sldMk cId="3425782513" sldId="350"/>
            <ac:spMk id="2" creationId="{21F606EE-0781-8EB5-94EE-A7C762F61F29}"/>
          </ac:spMkLst>
        </pc:spChg>
        <pc:spChg chg="add del mod">
          <ac:chgData name="SANTIAGO ANDRÉS MESA NIÑO" userId="2b47a857-e808-4701-a597-67f6a28d0cb4" providerId="ADAL" clId="{E9096086-3129-4E7E-B97A-FBBE6C8B61A2}" dt="2024-02-18T18:54:16.650" v="135" actId="478"/>
          <ac:spMkLst>
            <pc:docMk/>
            <pc:sldMk cId="3425782513" sldId="350"/>
            <ac:spMk id="4" creationId="{2320A39F-9F05-4F5A-69B6-4CB80D3D1374}"/>
          </ac:spMkLst>
        </pc:spChg>
        <pc:spChg chg="add mod">
          <ac:chgData name="SANTIAGO ANDRÉS MESA NIÑO" userId="2b47a857-e808-4701-a597-67f6a28d0cb4" providerId="ADAL" clId="{E9096086-3129-4E7E-B97A-FBBE6C8B61A2}" dt="2024-02-18T19:01:00.631" v="288" actId="14861"/>
          <ac:spMkLst>
            <pc:docMk/>
            <pc:sldMk cId="3425782513" sldId="350"/>
            <ac:spMk id="5" creationId="{95561355-597E-85BC-DB78-2C7E7BC39353}"/>
          </ac:spMkLst>
        </pc:spChg>
        <pc:spChg chg="del">
          <ac:chgData name="SANTIAGO ANDRÉS MESA NIÑO" userId="2b47a857-e808-4701-a597-67f6a28d0cb4" providerId="ADAL" clId="{E9096086-3129-4E7E-B97A-FBBE6C8B61A2}" dt="2024-02-18T18:52:23.346" v="78" actId="478"/>
          <ac:spMkLst>
            <pc:docMk/>
            <pc:sldMk cId="3425782513" sldId="350"/>
            <ac:spMk id="6" creationId="{73615E0B-A418-01F0-F533-3DE8711E9EA4}"/>
          </ac:spMkLst>
        </pc:spChg>
        <pc:spChg chg="del">
          <ac:chgData name="SANTIAGO ANDRÉS MESA NIÑO" userId="2b47a857-e808-4701-a597-67f6a28d0cb4" providerId="ADAL" clId="{E9096086-3129-4E7E-B97A-FBBE6C8B61A2}" dt="2024-02-18T18:50:09.525" v="77" actId="478"/>
          <ac:spMkLst>
            <pc:docMk/>
            <pc:sldMk cId="3425782513" sldId="350"/>
            <ac:spMk id="8" creationId="{C1B8D82D-9BB4-1B76-BE5B-40750441B73C}"/>
          </ac:spMkLst>
        </pc:spChg>
        <pc:spChg chg="add del mod">
          <ac:chgData name="SANTIAGO ANDRÉS MESA NIÑO" userId="2b47a857-e808-4701-a597-67f6a28d0cb4" providerId="ADAL" clId="{E9096086-3129-4E7E-B97A-FBBE6C8B61A2}" dt="2024-02-18T18:58:42.980" v="278" actId="478"/>
          <ac:spMkLst>
            <pc:docMk/>
            <pc:sldMk cId="3425782513" sldId="350"/>
            <ac:spMk id="9" creationId="{8AF0C2B6-43FF-70B7-352E-CE8E32122040}"/>
          </ac:spMkLst>
        </pc:spChg>
        <pc:spChg chg="add mod">
          <ac:chgData name="SANTIAGO ANDRÉS MESA NIÑO" userId="2b47a857-e808-4701-a597-67f6a28d0cb4" providerId="ADAL" clId="{E9096086-3129-4E7E-B97A-FBBE6C8B61A2}" dt="2024-02-18T19:01:41.531" v="292" actId="14861"/>
          <ac:spMkLst>
            <pc:docMk/>
            <pc:sldMk cId="3425782513" sldId="350"/>
            <ac:spMk id="10" creationId="{4C29965C-038F-8D06-BDE2-52FED26EF5F3}"/>
          </ac:spMkLst>
        </pc:spChg>
        <pc:spChg chg="del">
          <ac:chgData name="SANTIAGO ANDRÉS MESA NIÑO" userId="2b47a857-e808-4701-a597-67f6a28d0cb4" providerId="ADAL" clId="{E9096086-3129-4E7E-B97A-FBBE6C8B61A2}" dt="2024-02-18T18:50:06.889" v="76" actId="478"/>
          <ac:spMkLst>
            <pc:docMk/>
            <pc:sldMk cId="3425782513" sldId="350"/>
            <ac:spMk id="16" creationId="{927E49E6-5A4B-EC27-9752-F450162DE2E7}"/>
          </ac:spMkLst>
        </pc:spChg>
        <pc:spChg chg="mod ord">
          <ac:chgData name="SANTIAGO ANDRÉS MESA NIÑO" userId="2b47a857-e808-4701-a597-67f6a28d0cb4" providerId="ADAL" clId="{E9096086-3129-4E7E-B97A-FBBE6C8B61A2}" dt="2024-02-18T18:52:31.341" v="82" actId="26606"/>
          <ac:spMkLst>
            <pc:docMk/>
            <pc:sldMk cId="3425782513" sldId="350"/>
            <ac:spMk id="17" creationId="{60E00767-B991-76C6-8107-2F7FE001D8F2}"/>
          </ac:spMkLst>
        </pc:spChg>
        <pc:grpChg chg="add">
          <ac:chgData name="SANTIAGO ANDRÉS MESA NIÑO" userId="2b47a857-e808-4701-a597-67f6a28d0cb4" providerId="ADAL" clId="{E9096086-3129-4E7E-B97A-FBBE6C8B61A2}" dt="2024-02-18T18:52:31.341" v="82" actId="26606"/>
          <ac:grpSpMkLst>
            <pc:docMk/>
            <pc:sldMk cId="3425782513" sldId="350"/>
            <ac:grpSpMk id="72" creationId="{8EC1EDC6-1B42-4FCD-BC53-B1D05BFF2E3F}"/>
          </ac:grpSpMkLst>
        </pc:grpChg>
        <pc:picChg chg="add">
          <ac:chgData name="SANTIAGO ANDRÉS MESA NIÑO" userId="2b47a857-e808-4701-a597-67f6a28d0cb4" providerId="ADAL" clId="{E9096086-3129-4E7E-B97A-FBBE6C8B61A2}" dt="2024-02-18T18:52:31.341" v="82" actId="26606"/>
          <ac:picMkLst>
            <pc:docMk/>
            <pc:sldMk cId="3425782513" sldId="350"/>
            <ac:picMk id="2" creationId="{6551C300-1D7A-46C3-9EF6-0EAC9B1E1F53}"/>
          </ac:picMkLst>
        </pc:picChg>
        <pc:picChg chg="add mod ord">
          <ac:chgData name="SANTIAGO ANDRÉS MESA NIÑO" userId="2b47a857-e808-4701-a597-67f6a28d0cb4" providerId="ADAL" clId="{E9096086-3129-4E7E-B97A-FBBE6C8B61A2}" dt="2024-02-18T19:07:02.715" v="314" actId="1076"/>
          <ac:picMkLst>
            <pc:docMk/>
            <pc:sldMk cId="3425782513" sldId="350"/>
            <ac:picMk id="3" creationId="{EB204DB7-322A-8E7E-03CD-80BF9041D63E}"/>
          </ac:picMkLst>
        </pc:picChg>
        <pc:picChg chg="add mod">
          <ac:chgData name="SANTIAGO ANDRÉS MESA NIÑO" userId="2b47a857-e808-4701-a597-67f6a28d0cb4" providerId="ADAL" clId="{E9096086-3129-4E7E-B97A-FBBE6C8B61A2}" dt="2024-02-18T18:54:28.134" v="139"/>
          <ac:picMkLst>
            <pc:docMk/>
            <pc:sldMk cId="3425782513" sldId="350"/>
            <ac:picMk id="7" creationId="{70BAAB0A-6994-6635-8783-A7CF891DE9F1}"/>
          </ac:picMkLst>
        </pc:picChg>
        <pc:picChg chg="add mod">
          <ac:chgData name="SANTIAGO ANDRÉS MESA NIÑO" userId="2b47a857-e808-4701-a597-67f6a28d0cb4" providerId="ADAL" clId="{E9096086-3129-4E7E-B97A-FBBE6C8B61A2}" dt="2024-02-18T19:12:01.560" v="353" actId="208"/>
          <ac:picMkLst>
            <pc:docMk/>
            <pc:sldMk cId="3425782513" sldId="350"/>
            <ac:picMk id="12" creationId="{50FB77E9-497E-D25A-CC19-ADCF1A997C6C}"/>
          </ac:picMkLst>
        </pc:picChg>
        <pc:picChg chg="add mod">
          <ac:chgData name="SANTIAGO ANDRÉS MESA NIÑO" userId="2b47a857-e808-4701-a597-67f6a28d0cb4" providerId="ADAL" clId="{E9096086-3129-4E7E-B97A-FBBE6C8B61A2}" dt="2024-02-18T19:12:03.828" v="354" actId="208"/>
          <ac:picMkLst>
            <pc:docMk/>
            <pc:sldMk cId="3425782513" sldId="350"/>
            <ac:picMk id="14" creationId="{5349F181-6C57-2F78-AE42-6821FCCEEEC8}"/>
          </ac:picMkLst>
        </pc:picChg>
        <pc:picChg chg="add mod">
          <ac:chgData name="SANTIAGO ANDRÉS MESA NIÑO" userId="2b47a857-e808-4701-a597-67f6a28d0cb4" providerId="ADAL" clId="{E9096086-3129-4E7E-B97A-FBBE6C8B61A2}" dt="2024-02-18T19:12:06.556" v="355" actId="208"/>
          <ac:picMkLst>
            <pc:docMk/>
            <pc:sldMk cId="3425782513" sldId="350"/>
            <ac:picMk id="19" creationId="{DFECB039-3F80-8A44-9DCE-BE85850A861B}"/>
          </ac:picMkLst>
        </pc:picChg>
      </pc:sldChg>
      <pc:sldChg chg="del">
        <pc:chgData name="SANTIAGO ANDRÉS MESA NIÑO" userId="2b47a857-e808-4701-a597-67f6a28d0cb4" providerId="ADAL" clId="{E9096086-3129-4E7E-B97A-FBBE6C8B61A2}" dt="2024-02-18T19:18:03.149" v="362" actId="47"/>
        <pc:sldMkLst>
          <pc:docMk/>
          <pc:sldMk cId="1603321916" sldId="354"/>
        </pc:sldMkLst>
      </pc:sldChg>
      <pc:sldChg chg="del">
        <pc:chgData name="SANTIAGO ANDRÉS MESA NIÑO" userId="2b47a857-e808-4701-a597-67f6a28d0cb4" providerId="ADAL" clId="{E9096086-3129-4E7E-B97A-FBBE6C8B61A2}" dt="2024-02-18T19:17:59.159" v="360" actId="47"/>
        <pc:sldMkLst>
          <pc:docMk/>
          <pc:sldMk cId="708697757" sldId="356"/>
        </pc:sldMkLst>
      </pc:sldChg>
      <pc:sldChg chg="del">
        <pc:chgData name="SANTIAGO ANDRÉS MESA NIÑO" userId="2b47a857-e808-4701-a597-67f6a28d0cb4" providerId="ADAL" clId="{E9096086-3129-4E7E-B97A-FBBE6C8B61A2}" dt="2024-02-18T19:17:55.065" v="358" actId="47"/>
        <pc:sldMkLst>
          <pc:docMk/>
          <pc:sldMk cId="3735918105" sldId="362"/>
        </pc:sldMkLst>
      </pc:sldChg>
      <pc:sldChg chg="del">
        <pc:chgData name="SANTIAGO ANDRÉS MESA NIÑO" userId="2b47a857-e808-4701-a597-67f6a28d0cb4" providerId="ADAL" clId="{E9096086-3129-4E7E-B97A-FBBE6C8B61A2}" dt="2024-02-18T19:17:52.724" v="356" actId="47"/>
        <pc:sldMkLst>
          <pc:docMk/>
          <pc:sldMk cId="982028756" sldId="363"/>
        </pc:sldMkLst>
      </pc:sldChg>
      <pc:sldChg chg="delSp">
        <pc:chgData name="SANTIAGO ANDRÉS MESA NIÑO" userId="2b47a857-e808-4701-a597-67f6a28d0cb4" providerId="ADAL" clId="{E9096086-3129-4E7E-B97A-FBBE6C8B61A2}" dt="2024-02-18T17:59:13.616" v="0" actId="478"/>
        <pc:sldMkLst>
          <pc:docMk/>
          <pc:sldMk cId="1863814129" sldId="367"/>
        </pc:sldMkLst>
        <pc:picChg chg="del">
          <ac:chgData name="SANTIAGO ANDRÉS MESA NIÑO" userId="2b47a857-e808-4701-a597-67f6a28d0cb4" providerId="ADAL" clId="{E9096086-3129-4E7E-B97A-FBBE6C8B61A2}" dt="2024-02-18T17:59:13.616" v="0" actId="478"/>
          <ac:picMkLst>
            <pc:docMk/>
            <pc:sldMk cId="1863814129" sldId="367"/>
            <ac:picMk id="15" creationId="{1BA80757-98D7-32C0-0992-76D4680933ED}"/>
          </ac:picMkLst>
        </pc:picChg>
      </pc:sldChg>
      <pc:sldChg chg="del">
        <pc:chgData name="SANTIAGO ANDRÉS MESA NIÑO" userId="2b47a857-e808-4701-a597-67f6a28d0cb4" providerId="ADAL" clId="{E9096086-3129-4E7E-B97A-FBBE6C8B61A2}" dt="2024-02-18T19:18:01.818" v="361" actId="47"/>
        <pc:sldMkLst>
          <pc:docMk/>
          <pc:sldMk cId="3260806198" sldId="372"/>
        </pc:sldMkLst>
      </pc:sldChg>
      <pc:sldChg chg="del">
        <pc:chgData name="SANTIAGO ANDRÉS MESA NIÑO" userId="2b47a857-e808-4701-a597-67f6a28d0cb4" providerId="ADAL" clId="{E9096086-3129-4E7E-B97A-FBBE6C8B61A2}" dt="2024-02-18T19:18:07.659" v="363" actId="47"/>
        <pc:sldMkLst>
          <pc:docMk/>
          <pc:sldMk cId="151564328" sldId="377"/>
        </pc:sldMkLst>
      </pc:sldChg>
      <pc:sldChg chg="del">
        <pc:chgData name="SANTIAGO ANDRÉS MESA NIÑO" userId="2b47a857-e808-4701-a597-67f6a28d0cb4" providerId="ADAL" clId="{E9096086-3129-4E7E-B97A-FBBE6C8B61A2}" dt="2024-02-18T19:18:09.550" v="364" actId="47"/>
        <pc:sldMkLst>
          <pc:docMk/>
          <pc:sldMk cId="2533400700" sldId="379"/>
        </pc:sldMkLst>
      </pc:sldChg>
      <pc:sldChg chg="modSp mod">
        <pc:chgData name="SANTIAGO ANDRÉS MESA NIÑO" userId="2b47a857-e808-4701-a597-67f6a28d0cb4" providerId="ADAL" clId="{E9096086-3129-4E7E-B97A-FBBE6C8B61A2}" dt="2024-02-18T19:25:47.260" v="367" actId="1582"/>
        <pc:sldMkLst>
          <pc:docMk/>
          <pc:sldMk cId="2413868790" sldId="380"/>
        </pc:sldMkLst>
        <pc:cxnChg chg="mod">
          <ac:chgData name="SANTIAGO ANDRÉS MESA NIÑO" userId="2b47a857-e808-4701-a597-67f6a28d0cb4" providerId="ADAL" clId="{E9096086-3129-4E7E-B97A-FBBE6C8B61A2}" dt="2024-02-18T19:25:47.260" v="367" actId="1582"/>
          <ac:cxnSpMkLst>
            <pc:docMk/>
            <pc:sldMk cId="2413868790" sldId="380"/>
            <ac:cxnSpMk id="22" creationId="{243BB444-E6A8-CB38-7050-DDEED7FAC9C4}"/>
          </ac:cxnSpMkLst>
        </pc:cxnChg>
        <pc:cxnChg chg="mod">
          <ac:chgData name="SANTIAGO ANDRÉS MESA NIÑO" userId="2b47a857-e808-4701-a597-67f6a28d0cb4" providerId="ADAL" clId="{E9096086-3129-4E7E-B97A-FBBE6C8B61A2}" dt="2024-02-18T19:25:47.260" v="367" actId="1582"/>
          <ac:cxnSpMkLst>
            <pc:docMk/>
            <pc:sldMk cId="2413868790" sldId="380"/>
            <ac:cxnSpMk id="27" creationId="{76887E41-7190-1035-A715-B0C506ECBB0D}"/>
          </ac:cxnSpMkLst>
        </pc:cxnChg>
        <pc:cxnChg chg="mod">
          <ac:chgData name="SANTIAGO ANDRÉS MESA NIÑO" userId="2b47a857-e808-4701-a597-67f6a28d0cb4" providerId="ADAL" clId="{E9096086-3129-4E7E-B97A-FBBE6C8B61A2}" dt="2024-02-18T19:25:47.260" v="367" actId="1582"/>
          <ac:cxnSpMkLst>
            <pc:docMk/>
            <pc:sldMk cId="2413868790" sldId="380"/>
            <ac:cxnSpMk id="31" creationId="{966EA91A-4B10-1F99-28DC-37AF59F03A8F}"/>
          </ac:cxnSpMkLst>
        </pc:cxnChg>
      </pc:sldChg>
      <pc:sldChg chg="del">
        <pc:chgData name="SANTIAGO ANDRÉS MESA NIÑO" userId="2b47a857-e808-4701-a597-67f6a28d0cb4" providerId="ADAL" clId="{E9096086-3129-4E7E-B97A-FBBE6C8B61A2}" dt="2024-02-18T20:26:40.956" v="395" actId="47"/>
        <pc:sldMkLst>
          <pc:docMk/>
          <pc:sldMk cId="382795347" sldId="381"/>
        </pc:sldMkLst>
      </pc:sldChg>
      <pc:sldChg chg="addSp delSp modSp add mod ord delAnim">
        <pc:chgData name="SANTIAGO ANDRÉS MESA NIÑO" userId="2b47a857-e808-4701-a597-67f6a28d0cb4" providerId="ADAL" clId="{E9096086-3129-4E7E-B97A-FBBE6C8B61A2}" dt="2024-02-18T20:25:50.456" v="393"/>
        <pc:sldMkLst>
          <pc:docMk/>
          <pc:sldMk cId="2579104183" sldId="382"/>
        </pc:sldMkLst>
        <pc:spChg chg="add del mod">
          <ac:chgData name="SANTIAGO ANDRÉS MESA NIÑO" userId="2b47a857-e808-4701-a597-67f6a28d0cb4" providerId="ADAL" clId="{E9096086-3129-4E7E-B97A-FBBE6C8B61A2}" dt="2024-02-18T20:25:33.684" v="386" actId="478"/>
          <ac:spMkLst>
            <pc:docMk/>
            <pc:sldMk cId="2579104183" sldId="382"/>
            <ac:spMk id="2" creationId="{1CA6BD36-8C7D-907F-5D7C-EC978A6D38E0}"/>
          </ac:spMkLst>
        </pc:spChg>
        <pc:spChg chg="add mod">
          <ac:chgData name="SANTIAGO ANDRÉS MESA NIÑO" userId="2b47a857-e808-4701-a597-67f6a28d0cb4" providerId="ADAL" clId="{E9096086-3129-4E7E-B97A-FBBE6C8B61A2}" dt="2024-02-18T20:25:46.943" v="391" actId="14100"/>
          <ac:spMkLst>
            <pc:docMk/>
            <pc:sldMk cId="2579104183" sldId="382"/>
            <ac:spMk id="4" creationId="{8DE3CF3E-281E-C93A-DE23-537E27814F19}"/>
          </ac:spMkLst>
        </pc:spChg>
        <pc:spChg chg="del mod">
          <ac:chgData name="SANTIAGO ANDRÉS MESA NIÑO" userId="2b47a857-e808-4701-a597-67f6a28d0cb4" providerId="ADAL" clId="{E9096086-3129-4E7E-B97A-FBBE6C8B61A2}" dt="2024-02-18T20:25:05.687" v="374" actId="478"/>
          <ac:spMkLst>
            <pc:docMk/>
            <pc:sldMk cId="2579104183" sldId="382"/>
            <ac:spMk id="5" creationId="{B95468EF-76A9-B27E-C19D-BE2869DC91D9}"/>
          </ac:spMkLst>
        </pc:spChg>
        <pc:spChg chg="del mod">
          <ac:chgData name="SANTIAGO ANDRÉS MESA NIÑO" userId="2b47a857-e808-4701-a597-67f6a28d0cb4" providerId="ADAL" clId="{E9096086-3129-4E7E-B97A-FBBE6C8B61A2}" dt="2024-02-18T20:25:08.840" v="379" actId="478"/>
          <ac:spMkLst>
            <pc:docMk/>
            <pc:sldMk cId="2579104183" sldId="382"/>
            <ac:spMk id="10" creationId="{5A015C0B-9168-EF12-0FAF-ED9373E1B5E2}"/>
          </ac:spMkLst>
        </pc:spChg>
        <pc:picChg chg="del mod">
          <ac:chgData name="SANTIAGO ANDRÉS MESA NIÑO" userId="2b47a857-e808-4701-a597-67f6a28d0cb4" providerId="ADAL" clId="{E9096086-3129-4E7E-B97A-FBBE6C8B61A2}" dt="2024-02-18T20:25:04.080" v="372" actId="478"/>
          <ac:picMkLst>
            <pc:docMk/>
            <pc:sldMk cId="2579104183" sldId="382"/>
            <ac:picMk id="3" creationId="{C38A7BD8-0BFB-A622-BCE9-B27C3C80AF63}"/>
          </ac:picMkLst>
        </pc:picChg>
        <pc:picChg chg="del">
          <ac:chgData name="SANTIAGO ANDRÉS MESA NIÑO" userId="2b47a857-e808-4701-a597-67f6a28d0cb4" providerId="ADAL" clId="{E9096086-3129-4E7E-B97A-FBBE6C8B61A2}" dt="2024-02-18T20:25:06.159" v="375" actId="478"/>
          <ac:picMkLst>
            <pc:docMk/>
            <pc:sldMk cId="2579104183" sldId="382"/>
            <ac:picMk id="12" creationId="{D74302B0-362A-32A5-84E2-14235CFAEC4B}"/>
          </ac:picMkLst>
        </pc:picChg>
        <pc:picChg chg="del">
          <ac:chgData name="SANTIAGO ANDRÉS MESA NIÑO" userId="2b47a857-e808-4701-a597-67f6a28d0cb4" providerId="ADAL" clId="{E9096086-3129-4E7E-B97A-FBBE6C8B61A2}" dt="2024-02-18T20:25:07.550" v="377" actId="478"/>
          <ac:picMkLst>
            <pc:docMk/>
            <pc:sldMk cId="2579104183" sldId="382"/>
            <ac:picMk id="14" creationId="{9B65072C-A16C-4D87-579D-35B481F464FD}"/>
          </ac:picMkLst>
        </pc:picChg>
        <pc:picChg chg="del">
          <ac:chgData name="SANTIAGO ANDRÉS MESA NIÑO" userId="2b47a857-e808-4701-a597-67f6a28d0cb4" providerId="ADAL" clId="{E9096086-3129-4E7E-B97A-FBBE6C8B61A2}" dt="2024-02-18T20:25:09.610" v="380" actId="478"/>
          <ac:picMkLst>
            <pc:docMk/>
            <pc:sldMk cId="2579104183" sldId="382"/>
            <ac:picMk id="19" creationId="{414C5AFE-8D02-9B11-1422-1D33CC99A427}"/>
          </ac:picMkLst>
        </pc:picChg>
      </pc:sldChg>
      <pc:sldChg chg="add">
        <pc:chgData name="SANTIAGO ANDRÉS MESA NIÑO" userId="2b47a857-e808-4701-a597-67f6a28d0cb4" providerId="ADAL" clId="{E9096086-3129-4E7E-B97A-FBBE6C8B61A2}" dt="2024-02-18T20:26:35.448" v="394"/>
        <pc:sldMkLst>
          <pc:docMk/>
          <pc:sldMk cId="3571894281" sldId="383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sz="2400" noProof="0">
                <a:solidFill>
                  <a:schemeClr val="tx1"/>
                </a:solidFill>
              </a:rPr>
              <a:t>Actividades a realizar</a:t>
            </a:r>
          </a:p>
        </c:rich>
      </c:tx>
      <c:layout>
        <c:manualLayout>
          <c:xMode val="edge"/>
          <c:yMode val="edge"/>
          <c:x val="0.3720374130340242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Actividades a realizar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476071D-4A8C-48D8-9DB9-DA62B3C77A4B}" type="VALUE">
                      <a:rPr lang="en-US" smtClean="0"/>
                      <a:pPr/>
                      <a:t>[VALOR]</a:t>
                    </a:fld>
                    <a:r>
                      <a:rPr lang="en-US"/>
                      <a:t> días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D5D9-48D5-9C8C-FD1DE3AA821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49</a:t>
                    </a:r>
                    <a:r>
                      <a:rPr lang="en-US" baseline="0"/>
                      <a:t> días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D5D9-48D5-9C8C-FD1DE3AA821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EF0304EE-C6A2-476E-9F90-2E0AF93B5342}" type="VALUE">
                      <a:rPr lang="en-US" smtClean="0"/>
                      <a:pPr/>
                      <a:t>[VALOR]</a:t>
                    </a:fld>
                    <a:r>
                      <a:rPr lang="en-US"/>
                      <a:t> días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D5D9-48D5-9C8C-FD1DE3AA8217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E2DA231C-9F46-4916-8FEC-09459AADC38F}" type="VALUE">
                      <a:rPr lang="en-US" smtClean="0"/>
                      <a:pPr/>
                      <a:t>[VALOR]</a:t>
                    </a:fld>
                    <a:r>
                      <a:rPr lang="en-US"/>
                      <a:t> días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D5D9-48D5-9C8C-FD1DE3AA821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F150F80B-C09B-4321-8207-3294DCC473C4}" type="VALUE">
                      <a:rPr lang="en-US" smtClean="0"/>
                      <a:pPr/>
                      <a:t>[VALOR]</a:t>
                    </a:fld>
                    <a:r>
                      <a:rPr lang="en-US"/>
                      <a:t> días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D5D9-48D5-9C8C-FD1DE3AA821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CO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Hoja1!$A$2:$A$6</c:f>
              <c:numCache>
                <c:formatCode>General</c:formatCode>
                <c:ptCount val="5"/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67</c:v>
                </c:pt>
                <c:pt idx="1">
                  <c:v>49</c:v>
                </c:pt>
                <c:pt idx="2">
                  <c:v>58</c:v>
                </c:pt>
                <c:pt idx="3">
                  <c:v>14</c:v>
                </c:pt>
                <c:pt idx="4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7E-4E29-B1B4-53D747072E7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65380655"/>
        <c:axId val="1209811535"/>
      </c:barChart>
      <c:catAx>
        <c:axId val="106538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noFill/>
            <a:round/>
          </a:ln>
          <a:effectLst/>
        </c:spPr>
        <c:txPr>
          <a:bodyPr rot="-60000000" spcFirstLastPara="1" vertOverflow="ellipsis" vert="horz" wrap="square" anchor="b" anchorCtr="0"/>
          <a:lstStyle/>
          <a:p>
            <a:pPr>
              <a:defRPr lang="es-CO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209811535"/>
        <c:crosses val="autoZero"/>
        <c:auto val="1"/>
        <c:lblAlgn val="ctr"/>
        <c:lblOffset val="100"/>
        <c:noMultiLvlLbl val="0"/>
      </c:catAx>
      <c:valAx>
        <c:axId val="1209811535"/>
        <c:scaling>
          <c:orientation val="minMax"/>
        </c:scaling>
        <c:delete val="0"/>
        <c:axPos val="l"/>
        <c:majorGridlines>
          <c:spPr>
            <a:ln w="6350" cap="flat" cmpd="sng" algn="in">
              <a:solidFill>
                <a:schemeClr val="accent2"/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65380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BF95F-2881-41CD-9943-9D7D18F4B8D4}" type="datetimeFigureOut">
              <a:rPr lang="es-CO" smtClean="0"/>
              <a:t>18/02/2024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DD76-63D1-433A-8EB0-9E47BFD3B4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2000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A8534-85D8-408D-B989-E53B7E64E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8307209-DDCE-4E2C-F737-8B225263E4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61759EA-9866-524E-B5C0-0E35C59A0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4ADADE-1CE7-2A23-87DD-A692F5B656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942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24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401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E6CB-9248-2818-00AD-CF3359D21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7854712-025D-3685-DDE7-430C76D0E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8256CB-D09E-1BF2-9BEC-AEA4F2994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7D7D43-8B7E-A781-0608-CB5492674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DD76-63D1-433A-8EB0-9E47BFD3B43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9441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7601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219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63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1E801C1-E67D-4ED7-9BFB-2D3E6D4C4554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9599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65A-B246-4EE7-8802-9AC5052A3268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2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CFE7-92FE-43A2-B113-5E5595E6CFA1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DE86183-7B6E-46D8-AB71-39A7BB43C10B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5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33DB5B0-D656-458F-9918-21507D4E9861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153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35C2E7D-7643-4246-A7F6-96FCFF984374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369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973992-22BB-4650-9022-7529D499F277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015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41DE4C-DE6F-457A-897C-56FADA8D1F48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68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51CEC9-F30B-4DDC-A725-622CCCE96043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379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7AE445-2ED7-4573-A5ED-B0306F9ACE6B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1538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8361AE-59C6-4363-ADD1-7DBD6C6FB5D2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28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EC4F-E5F5-4EBF-93BA-1823E165F873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5578AAE-FBAE-43B8-BB24-A5A7F4CC2C6A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0231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A8D073-0A34-4BAC-8F4F-CF5BF64450FD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95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10EBB6-BF75-4B0C-8FF7-93ECFA463EF3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960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7B16E14-5225-4025-A08F-8A8E7F0AF4C8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803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87E669-10AA-42C8-8193-0F868129AD80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5114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DD512D-EF19-4154-BD77-242CF1D4B093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98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1C317D-AC45-483E-B810-4413C6187C3E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4513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6001F3-1C14-4DB6-9D9C-831ECFEF7B9E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948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9D1AD6-32FE-4B8B-84FC-35ECB2CE82A7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0060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8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52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1" y="2563128"/>
            <a:ext cx="4031946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6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5" y="2563128"/>
            <a:ext cx="4031946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901" y="4319433"/>
            <a:ext cx="4031946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1" y="4319433"/>
            <a:ext cx="4031946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4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fld id="{A5D9934C-8F1C-4678-9D11-907F67931986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90" y="0"/>
            <a:ext cx="3503612" cy="2352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5" y="4"/>
            <a:ext cx="2471058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73953"/>
            <a:ext cx="2057400" cy="164782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1" y="5180890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3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3CADC5-288B-4E3D-AFD8-7FBFC412AC2A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49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52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8" y="1530640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1860060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8" y="2630436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2959856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8" y="3730231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059653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8" y="4830026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4" name="Marcador de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2" y="5159449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2" y="6356355"/>
            <a:ext cx="947516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849024E2-77A9-4868-8CD9-B87E4DD1D6CD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7" y="6356355"/>
            <a:ext cx="3243944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9" y="6356355"/>
            <a:ext cx="653144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5" y="-1"/>
            <a:ext cx="4896734" cy="43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49" y="2571237"/>
            <a:ext cx="4179571" cy="1715531"/>
          </a:xfrm>
        </p:spPr>
        <p:txBody>
          <a:bodyPr rtlCol="0" anchor="ctr">
            <a:noAutofit/>
          </a:bodyPr>
          <a:lstStyle>
            <a:lvl1pPr algn="l">
              <a:defRPr sz="3240" spc="13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" y="828677"/>
            <a:ext cx="5876927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70" y="1152776"/>
            <a:ext cx="5431972" cy="846301"/>
          </a:xfrm>
        </p:spPr>
        <p:txBody>
          <a:bodyPr rtlCol="0" anchor="t">
            <a:normAutofit/>
          </a:bodyPr>
          <a:lstStyle>
            <a:lvl1pPr>
              <a:defRPr lang="en-US" sz="252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8" y="2469520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2798940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8" y="3569316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4" name="Marcador de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3898736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8" y="4669112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998533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fech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2" y="6356355"/>
            <a:ext cx="947516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2787C3C7-BB79-4599-9DB8-AB687542BC73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7" y="6356355"/>
            <a:ext cx="3243944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9" y="6356355"/>
            <a:ext cx="653144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1786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8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52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8" y="3064619"/>
            <a:ext cx="1240972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600" kern="1200" cap="all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6" y="3064619"/>
            <a:ext cx="1240972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600" kern="1200" cap="all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5" y="3064619"/>
            <a:ext cx="1240972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600" kern="1200" cap="all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701" y="4824192"/>
            <a:ext cx="3124093" cy="462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all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2" y="4824192"/>
            <a:ext cx="3139478" cy="46292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cap="all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800" cap="all" spc="46" baseline="0">
                <a:solidFill>
                  <a:schemeClr val="bg1"/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3" y="4824192"/>
            <a:ext cx="3124093" cy="462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all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6" y="2531837"/>
            <a:ext cx="2190752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10" y="2421056"/>
            <a:ext cx="2324101" cy="2057400"/>
          </a:xfrm>
          <a:prstGeom prst="rect">
            <a:avLst/>
          </a:prstGeom>
        </p:spPr>
      </p:pic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701" y="5280767"/>
            <a:ext cx="3124093" cy="46292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cap="none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2" y="5280767"/>
            <a:ext cx="3139478" cy="46292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cap="none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 algn="ctr">
              <a:lnSpc>
                <a:spcPct val="100000"/>
              </a:lnSpc>
              <a:buNone/>
              <a:defRPr sz="1260" cap="none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3" y="5280767"/>
            <a:ext cx="3124093" cy="46292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cap="none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EE18BD06-C1CF-4031-BBE1-8879E3C67D7B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7927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2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70" y="1152776"/>
            <a:ext cx="5431972" cy="846301"/>
          </a:xfrm>
        </p:spPr>
        <p:txBody>
          <a:bodyPr rtlCol="0" anchor="t">
            <a:normAutofit/>
          </a:bodyPr>
          <a:lstStyle>
            <a:lvl1pPr>
              <a:defRPr lang="en-US" sz="252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8" y="2469520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2798940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8" y="3569316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3898736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8" y="4669112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998533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00AB8237-61FA-4FFC-A3DD-4F697756B329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949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7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3" y="3057683"/>
            <a:ext cx="12191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264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52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26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26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4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90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9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2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6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8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264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Marcador de fech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B61AD88A-E619-4C35-8392-8DD9BCC36D29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37" name="Marcador de pie de pá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38" name="Marcador de número de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895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81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 elemento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52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ACBEE81F-01D5-44CF-9176-31DED6125510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1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17351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8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52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8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90"/>
            </a:lvl3pPr>
            <a:lvl4pPr marL="1234440" indent="0">
              <a:buNone/>
              <a:defRPr sz="946"/>
            </a:lvl4pPr>
            <a:lvl5pPr marL="1645920" indent="0">
              <a:buNone/>
              <a:defRPr sz="946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1" y="3788814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8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1" y="446481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26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5120727"/>
            <a:ext cx="2330726" cy="853168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/>
            </a:lvl2pPr>
            <a:lvl3pPr marL="822960" indent="0">
              <a:lnSpc>
                <a:spcPct val="100000"/>
              </a:lnSpc>
              <a:buNone/>
              <a:defRPr sz="1260" spc="46" baseline="0"/>
            </a:lvl3pPr>
            <a:lvl4pPr marL="1234440" indent="0">
              <a:lnSpc>
                <a:spcPct val="100000"/>
              </a:lnSpc>
              <a:buNone/>
              <a:defRPr sz="1260" spc="46" baseline="0"/>
            </a:lvl4pPr>
            <a:lvl5pPr marL="1645920" indent="0">
              <a:lnSpc>
                <a:spcPct val="100000"/>
              </a:lnSpc>
              <a:buNone/>
              <a:defRPr sz="1260" spc="46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conteni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2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90"/>
            </a:lvl3pPr>
            <a:lvl4pPr marL="1234440" indent="0">
              <a:buNone/>
              <a:defRPr sz="946"/>
            </a:lvl4pPr>
            <a:lvl5pPr marL="1645920" indent="0">
              <a:buNone/>
              <a:defRPr sz="946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6" y="3788814"/>
            <a:ext cx="2342207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8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6" y="4464814"/>
            <a:ext cx="2342207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26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6" y="5120727"/>
            <a:ext cx="2342207" cy="853168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/>
            </a:lvl2pPr>
            <a:lvl3pPr marL="822960" indent="0">
              <a:lnSpc>
                <a:spcPct val="100000"/>
              </a:lnSpc>
              <a:buNone/>
              <a:defRPr sz="1260" spc="46" baseline="0"/>
            </a:lvl3pPr>
            <a:lvl4pPr marL="1234440" indent="0">
              <a:lnSpc>
                <a:spcPct val="100000"/>
              </a:lnSpc>
              <a:buNone/>
              <a:defRPr sz="1260" spc="46" baseline="0"/>
            </a:lvl4pPr>
            <a:lvl5pPr marL="1645920" indent="0">
              <a:lnSpc>
                <a:spcPct val="100000"/>
              </a:lnSpc>
              <a:buNone/>
              <a:defRPr sz="1260" spc="46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conteni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8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90"/>
            </a:lvl3pPr>
            <a:lvl4pPr marL="1234440" indent="0">
              <a:buNone/>
              <a:defRPr sz="946"/>
            </a:lvl4pPr>
            <a:lvl5pPr marL="1645920" indent="0">
              <a:buNone/>
              <a:defRPr sz="946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12" y="3788814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8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12" y="446481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26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12" y="5120727"/>
            <a:ext cx="2330726" cy="853168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/>
            </a:lvl2pPr>
            <a:lvl3pPr marL="822960" indent="0">
              <a:lnSpc>
                <a:spcPct val="100000"/>
              </a:lnSpc>
              <a:buNone/>
              <a:defRPr sz="1260" spc="46" baseline="0"/>
            </a:lvl3pPr>
            <a:lvl4pPr marL="1234440" indent="0">
              <a:lnSpc>
                <a:spcPct val="100000"/>
              </a:lnSpc>
              <a:buNone/>
              <a:defRPr sz="1260" spc="46" baseline="0"/>
            </a:lvl4pPr>
            <a:lvl5pPr marL="1645920" indent="0">
              <a:lnSpc>
                <a:spcPct val="100000"/>
              </a:lnSpc>
              <a:buNone/>
              <a:defRPr sz="1260" spc="46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2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90"/>
            </a:lvl3pPr>
            <a:lvl4pPr marL="1234440" indent="0">
              <a:buNone/>
              <a:defRPr sz="946"/>
            </a:lvl4pPr>
            <a:lvl5pPr marL="1645920" indent="0">
              <a:buNone/>
              <a:defRPr sz="946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8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8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6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26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" y="1"/>
            <a:ext cx="1238251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" y="4"/>
            <a:ext cx="3790952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70"/>
            <a:ext cx="2330726" cy="853168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/>
            </a:lvl2pPr>
            <a:lvl3pPr marL="822960" indent="0">
              <a:lnSpc>
                <a:spcPct val="100000"/>
              </a:lnSpc>
              <a:buNone/>
              <a:defRPr sz="1260" spc="46" baseline="0"/>
            </a:lvl3pPr>
            <a:lvl4pPr marL="1234440" indent="0">
              <a:lnSpc>
                <a:spcPct val="100000"/>
              </a:lnSpc>
              <a:buNone/>
              <a:defRPr sz="1260" spc="46" baseline="0"/>
            </a:lvl4pPr>
            <a:lvl5pPr marL="1645920" indent="0">
              <a:lnSpc>
                <a:spcPct val="100000"/>
              </a:lnSpc>
              <a:buNone/>
              <a:defRPr sz="1260" spc="46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3C0A820D-0DE8-4F4C-9ACF-0CDBB9A47E8D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006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8D3E-656D-484F-963D-5C2492EBFE86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9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23D0-3124-4950-BE6F-AA9814C597B4}" type="datetime1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3665-5A31-44A3-A2DE-6488636C2D9C}" type="datetime1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8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A04-6A78-4566-8CC8-EDE53C964D3A}" type="datetime1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1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37FAAD-93CB-439B-9416-88A7C22BA95D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682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B8A4B3-0580-4995-8CB6-D8DDFC19A449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830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08AAE7B-C45B-4A7A-A33A-0CBC6D0DD8C7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838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C4888A0-607C-402F-B173-2E17B7C11813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49634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664" r:id="rId18"/>
    <p:sldLayoutId id="2147483665" r:id="rId19"/>
    <p:sldLayoutId id="2147483667" r:id="rId20"/>
    <p:sldLayoutId id="2147483668" r:id="rId21"/>
    <p:sldLayoutId id="2147483670" r:id="rId22"/>
    <p:sldLayoutId id="2147483672" r:id="rId23"/>
    <p:sldLayoutId id="2147483673" r:id="rId24"/>
    <p:sldLayoutId id="2147483674" r:id="rId25"/>
    <p:sldLayoutId id="2147483677" r:id="rId26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7D2866-2AA2-0FD3-8D80-597D04F4F0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AD9C8858-84D7-251A-06F6-BC2BBAA1B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1F545C93-40D4-CBD4-37C5-D635AD200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5F8E4E4-90CF-B558-8EF5-DCF8A1BAF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7" name="Rectangle 5">
                <a:extLst>
                  <a:ext uri="{FF2B5EF4-FFF2-40B4-BE49-F238E27FC236}">
                    <a16:creationId xmlns:a16="http://schemas.microsoft.com/office/drawing/2014/main" id="{2A66F78D-7794-2261-A907-0E93D36C4F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AD229216-834C-4ACC-7615-7E4ACC76EE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8EE2CF20-9D29-798F-A905-1C62F65C63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675E053D-1A43-359B-5684-FCA6BC203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FA3FEA64-8BF9-B8C2-C292-2FB668C11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14BEA74C-7546-F0F7-EEA7-EDFFBF614F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0B1DEBB1-FB96-1ABF-4039-71FA8BADD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6774AABC-45A5-4124-C0C1-71A82BED13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CBE90BBD-0966-B674-552F-86C3B7601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id="{875DAEF2-F84F-C55B-DFF4-309E07E8C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id="{3F44CAF5-FDC9-D38B-F0BC-207889418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Line 16">
                <a:extLst>
                  <a:ext uri="{FF2B5EF4-FFF2-40B4-BE49-F238E27FC236}">
                    <a16:creationId xmlns:a16="http://schemas.microsoft.com/office/drawing/2014/main" id="{8744C145-59EC-6BB2-0354-F89C5212D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9" name="Freeform 17">
                <a:extLst>
                  <a:ext uri="{FF2B5EF4-FFF2-40B4-BE49-F238E27FC236}">
                    <a16:creationId xmlns:a16="http://schemas.microsoft.com/office/drawing/2014/main" id="{9544EF3E-59CA-06F8-0710-9DC914F700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Freeform 18">
                <a:extLst>
                  <a:ext uri="{FF2B5EF4-FFF2-40B4-BE49-F238E27FC236}">
                    <a16:creationId xmlns:a16="http://schemas.microsoft.com/office/drawing/2014/main" id="{A3FFBD24-ADDF-65E2-BE53-5D66AFBD9F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Freeform 19">
                <a:extLst>
                  <a:ext uri="{FF2B5EF4-FFF2-40B4-BE49-F238E27FC236}">
                    <a16:creationId xmlns:a16="http://schemas.microsoft.com/office/drawing/2014/main" id="{E18FCA44-2A97-EFB0-87F9-C8D77044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2" name="Freeform 20">
                <a:extLst>
                  <a:ext uri="{FF2B5EF4-FFF2-40B4-BE49-F238E27FC236}">
                    <a16:creationId xmlns:a16="http://schemas.microsoft.com/office/drawing/2014/main" id="{9E3358C8-0902-19D2-E342-912F46AE09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Rectangle 21">
                <a:extLst>
                  <a:ext uri="{FF2B5EF4-FFF2-40B4-BE49-F238E27FC236}">
                    <a16:creationId xmlns:a16="http://schemas.microsoft.com/office/drawing/2014/main" id="{703020C8-32D9-6985-DBC1-D434540148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" name="Freeform 22">
                <a:extLst>
                  <a:ext uri="{FF2B5EF4-FFF2-40B4-BE49-F238E27FC236}">
                    <a16:creationId xmlns:a16="http://schemas.microsoft.com/office/drawing/2014/main" id="{49A87361-43C1-1819-9A5C-3195C2CDB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5" name="Freeform 23">
                <a:extLst>
                  <a:ext uri="{FF2B5EF4-FFF2-40B4-BE49-F238E27FC236}">
                    <a16:creationId xmlns:a16="http://schemas.microsoft.com/office/drawing/2014/main" id="{26FD8B16-103D-8146-EDDF-4402C978C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6" name="Freeform 24">
                <a:extLst>
                  <a:ext uri="{FF2B5EF4-FFF2-40B4-BE49-F238E27FC236}">
                    <a16:creationId xmlns:a16="http://schemas.microsoft.com/office/drawing/2014/main" id="{58A5D385-1236-318F-C08E-D4ECEF5AFC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Freeform 25">
                <a:extLst>
                  <a:ext uri="{FF2B5EF4-FFF2-40B4-BE49-F238E27FC236}">
                    <a16:creationId xmlns:a16="http://schemas.microsoft.com/office/drawing/2014/main" id="{C37A3161-E6F6-4C58-CDBE-CFFA95AAC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Freeform 26">
                <a:extLst>
                  <a:ext uri="{FF2B5EF4-FFF2-40B4-BE49-F238E27FC236}">
                    <a16:creationId xmlns:a16="http://schemas.microsoft.com/office/drawing/2014/main" id="{9CD4C78F-C26B-F0D8-F946-97BE71BC4E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Freeform 27">
                <a:extLst>
                  <a:ext uri="{FF2B5EF4-FFF2-40B4-BE49-F238E27FC236}">
                    <a16:creationId xmlns:a16="http://schemas.microsoft.com/office/drawing/2014/main" id="{7A77E68A-1EF2-497D-0B12-0FC354F7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0" name="Freeform 28">
                <a:extLst>
                  <a:ext uri="{FF2B5EF4-FFF2-40B4-BE49-F238E27FC236}">
                    <a16:creationId xmlns:a16="http://schemas.microsoft.com/office/drawing/2014/main" id="{D2A4732D-A966-B472-D0BA-8EE2148793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1" name="Freeform 29">
                <a:extLst>
                  <a:ext uri="{FF2B5EF4-FFF2-40B4-BE49-F238E27FC236}">
                    <a16:creationId xmlns:a16="http://schemas.microsoft.com/office/drawing/2014/main" id="{EE15D7E0-66E5-AF78-1FE0-7407DAD45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Freeform 30">
                <a:extLst>
                  <a:ext uri="{FF2B5EF4-FFF2-40B4-BE49-F238E27FC236}">
                    <a16:creationId xmlns:a16="http://schemas.microsoft.com/office/drawing/2014/main" id="{3F62EFD4-3726-9EC6-1D84-58624189E1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Freeform 31">
                <a:extLst>
                  <a:ext uri="{FF2B5EF4-FFF2-40B4-BE49-F238E27FC236}">
                    <a16:creationId xmlns:a16="http://schemas.microsoft.com/office/drawing/2014/main" id="{FAC830CD-A957-4CE9-E489-E965C27CD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A33344D-0CDA-E1D7-CA7B-47688FE9C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66351E2E-56A3-4170-89D3-AF3FFBA452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4396BC6E-B0C4-7984-321D-B6A05C8324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A1C7AB11-8161-C9A1-4C33-791040EFE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A447D36D-E389-DBA7-3A9C-8D7FCA5A13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E59F3CDF-1465-C2E0-5001-DCE664B83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Freeform 37">
                <a:extLst>
                  <a:ext uri="{FF2B5EF4-FFF2-40B4-BE49-F238E27FC236}">
                    <a16:creationId xmlns:a16="http://schemas.microsoft.com/office/drawing/2014/main" id="{FF10AA0D-0782-977E-D6A8-5865E54A7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BFACA674-0C81-6A2A-6596-D21D3D8B05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103D4E11-9314-10EA-645B-7A2DC77532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591A7D88-4583-BA56-F7E7-11ABC8397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D1877CD5-0955-FA02-826E-1D553B274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</p:grpSp>
      <p:sp>
        <p:nvSpPr>
          <p:cNvPr id="17" name="Marcador de número de diapositiva 10">
            <a:extLst>
              <a:ext uri="{FF2B5EF4-FFF2-40B4-BE49-F238E27FC236}">
                <a16:creationId xmlns:a16="http://schemas.microsoft.com/office/drawing/2014/main" id="{37F205FE-0F1A-B18B-1171-2A8911798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9E57DC2-970A-4B3E-BB1C-7A09969E49DF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DE3CF3E-281E-C93A-DE23-537E27814F19}"/>
              </a:ext>
            </a:extLst>
          </p:cNvPr>
          <p:cNvSpPr/>
          <p:nvPr/>
        </p:nvSpPr>
        <p:spPr>
          <a:xfrm>
            <a:off x="-630936" y="-9525"/>
            <a:ext cx="12947904" cy="69863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910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9A6A80D-7009-F779-2E27-CF34A1D5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453386"/>
            <a:ext cx="7804030" cy="404614"/>
          </a:xfrm>
        </p:spPr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134ED36-72E7-3434-3132-367B9D37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10</a:t>
            </a:fld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FECEBB6-9D05-3FD0-F818-3B5C2BCC10A0}"/>
              </a:ext>
            </a:extLst>
          </p:cNvPr>
          <p:cNvSpPr txBox="1"/>
          <p:nvPr/>
        </p:nvSpPr>
        <p:spPr>
          <a:xfrm>
            <a:off x="737271" y="-25455"/>
            <a:ext cx="7368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/>
              <a:t>Prueba sensor del dispositivo vestible 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342CFA-DB5C-EBC9-ED13-CBD7F20E5C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8" r="4392" b="62105"/>
          <a:stretch/>
        </p:blipFill>
        <p:spPr>
          <a:xfrm>
            <a:off x="955211" y="3029832"/>
            <a:ext cx="5073994" cy="1181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2A940B6-3730-6225-A039-4FEC8C7FE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155382"/>
            <a:ext cx="5219700" cy="33280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AD52A26-A45D-2399-69CF-BFA85858D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450" y="4612739"/>
            <a:ext cx="5219700" cy="17522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2AD1910-8660-8D6E-A812-E42EECED9BF7}"/>
              </a:ext>
            </a:extLst>
          </p:cNvPr>
          <p:cNvSpPr txBox="1"/>
          <p:nvPr/>
        </p:nvSpPr>
        <p:spPr>
          <a:xfrm>
            <a:off x="2247900" y="4265058"/>
            <a:ext cx="2847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u="sng"/>
              <a:t>Prueba en computador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1EA85AD-138D-8A50-2935-C58631CF059E}"/>
              </a:ext>
            </a:extLst>
          </p:cNvPr>
          <p:cNvSpPr txBox="1"/>
          <p:nvPr/>
        </p:nvSpPr>
        <p:spPr>
          <a:xfrm>
            <a:off x="7019133" y="688642"/>
            <a:ext cx="4178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u="sng"/>
              <a:t>Prueba de transmisión a internet</a:t>
            </a:r>
          </a:p>
        </p:txBody>
      </p:sp>
    </p:spTree>
    <p:extLst>
      <p:ext uri="{BB962C8B-B14F-4D97-AF65-F5344CB8AC3E}">
        <p14:creationId xmlns:p14="http://schemas.microsoft.com/office/powerpoint/2010/main" val="332244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9A6A80D-7009-F779-2E27-CF34A1D5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2225" y="6453386"/>
            <a:ext cx="7832605" cy="404614"/>
          </a:xfrm>
        </p:spPr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134ED36-72E7-3434-3132-367B9D37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11</a:t>
            </a:fld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65FCD08-A9E8-23AC-C62E-465F90A9BF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2" t="7863" r="4879" b="27533"/>
          <a:stretch/>
        </p:blipFill>
        <p:spPr bwMode="auto">
          <a:xfrm>
            <a:off x="3856037" y="3590289"/>
            <a:ext cx="4646538" cy="2602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6C556E4-2A0E-3568-C021-64FC6624B8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7" y="838862"/>
            <a:ext cx="4646538" cy="2620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8B026B5-E4DF-882F-D6B2-2222BFAE8A2C}"/>
              </a:ext>
            </a:extLst>
          </p:cNvPr>
          <p:cNvSpPr txBox="1"/>
          <p:nvPr/>
        </p:nvSpPr>
        <p:spPr>
          <a:xfrm>
            <a:off x="3314700" y="0"/>
            <a:ext cx="6158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/>
              <a:t>Prueba sensor de la estación fija</a:t>
            </a:r>
          </a:p>
        </p:txBody>
      </p:sp>
    </p:spTree>
    <p:extLst>
      <p:ext uri="{BB962C8B-B14F-4D97-AF65-F5344CB8AC3E}">
        <p14:creationId xmlns:p14="http://schemas.microsoft.com/office/powerpoint/2010/main" val="262096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3615E0B-A418-01F0-F533-3DE8711E9EA4}"/>
              </a:ext>
            </a:extLst>
          </p:cNvPr>
          <p:cNvSpPr txBox="1">
            <a:spLocks/>
          </p:cNvSpPr>
          <p:nvPr/>
        </p:nvSpPr>
        <p:spPr>
          <a:xfrm>
            <a:off x="923531" y="2676818"/>
            <a:ext cx="10344938" cy="1319051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spc="113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1" i="0" u="none" strike="noStrike" kern="1200" cap="all" spc="113" normalizeH="0" baseline="0" noProof="0">
              <a:ln>
                <a:noFill/>
              </a:ln>
              <a:solidFill>
                <a:srgbClr val="021C2A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A80757-98D7-32C0-0992-76D468093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558" y="263090"/>
            <a:ext cx="1960978" cy="19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arcador de pie de página 9">
            <a:extLst>
              <a:ext uri="{FF2B5EF4-FFF2-40B4-BE49-F238E27FC236}">
                <a16:creationId xmlns:a16="http://schemas.microsoft.com/office/drawing/2014/main" id="{927E49E6-5A4B-EC27-9752-F450162D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2276" y="6445012"/>
            <a:ext cx="7421244" cy="404614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200" b="0" i="0" u="none" strike="noStrike" kern="1200" cap="none" spc="0" normalizeH="0" baseline="0" noProof="0">
                <a:ln>
                  <a:noFill/>
                </a:ln>
                <a:solidFill>
                  <a:srgbClr val="021C2A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Pontificia Universidad Javeriana, Facultad de ingeniería, Ingeniería Electrónica, Bogotá - Colombia, Noviembre 2023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21C2A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17" name="Marcador de número de diapositiva 10">
            <a:extLst>
              <a:ext uri="{FF2B5EF4-FFF2-40B4-BE49-F238E27FC236}">
                <a16:creationId xmlns:a16="http://schemas.microsoft.com/office/drawing/2014/main" id="{60E00767-B991-76C6-8107-2F7FE001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0843" y="6453386"/>
            <a:ext cx="1596292" cy="404614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57DC2-970A-4B3E-BB1C-7A09969E49D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21C2A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21C2A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78EBD2A-34F6-4865-01DD-6AA2E963CBCA}"/>
              </a:ext>
            </a:extLst>
          </p:cNvPr>
          <p:cNvSpPr txBox="1">
            <a:spLocks/>
          </p:cNvSpPr>
          <p:nvPr/>
        </p:nvSpPr>
        <p:spPr>
          <a:xfrm>
            <a:off x="2067528" y="1940854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b="1">
                <a:solidFill>
                  <a:srgbClr val="191B0E"/>
                </a:solidFill>
                <a:latin typeface="Franklin Gothic Book" panose="020B0503020102020204"/>
              </a:rPr>
              <a:t>Primer diseño en impresión 3d</a:t>
            </a:r>
            <a:endParaRPr kumimoji="0" lang="es-CO" sz="7200" b="1" i="0" u="none" strike="noStrike" kern="1200" cap="all" spc="0" normalizeH="0" baseline="0" noProof="0">
              <a:ln>
                <a:noFill/>
              </a:ln>
              <a:solidFill>
                <a:srgbClr val="191B0E"/>
              </a:solidFill>
              <a:effectLst/>
              <a:uLnTx/>
              <a:uFillTx/>
              <a:latin typeface="Franklin Gothic Book" panose="020B05030201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6300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7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9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2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5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6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0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1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</p:grpSp>
      <p:pic>
        <p:nvPicPr>
          <p:cNvPr id="3" name="Imagen 2" descr="Una manzana verde&#10;&#10;Descripción generada automáticamente con confianza media">
            <a:extLst>
              <a:ext uri="{FF2B5EF4-FFF2-40B4-BE49-F238E27FC236}">
                <a16:creationId xmlns:a16="http://schemas.microsoft.com/office/drawing/2014/main" id="{EB204DB7-322A-8E7E-03CD-80BF9041D6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625" b="231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Marcador de número de diapositiva 10">
            <a:extLst>
              <a:ext uri="{FF2B5EF4-FFF2-40B4-BE49-F238E27FC236}">
                <a16:creationId xmlns:a16="http://schemas.microsoft.com/office/drawing/2014/main" id="{60E00767-B991-76C6-8107-2F7FE001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9E57DC2-970A-4B3E-BB1C-7A09969E49DF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561355-597E-85BC-DB78-2C7E7BC39353}"/>
              </a:ext>
            </a:extLst>
          </p:cNvPr>
          <p:cNvSpPr txBox="1"/>
          <p:nvPr/>
        </p:nvSpPr>
        <p:spPr>
          <a:xfrm>
            <a:off x="357188" y="409025"/>
            <a:ext cx="11244262" cy="175432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rgbClr val="FFFFFF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12 millones de toneladas </a:t>
            </a:r>
          </a:p>
          <a:p>
            <a:pPr algn="ctr"/>
            <a:r>
              <a:rPr lang="es-CO" sz="5400" dirty="0">
                <a:solidFill>
                  <a:srgbClr val="FFFFFF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x año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C29965C-038F-8D06-BDE2-52FED26EF5F3}"/>
              </a:ext>
            </a:extLst>
          </p:cNvPr>
          <p:cNvSpPr txBox="1"/>
          <p:nvPr/>
        </p:nvSpPr>
        <p:spPr>
          <a:xfrm>
            <a:off x="290493" y="3972337"/>
            <a:ext cx="11244262" cy="175432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solidFill>
                  <a:srgbClr val="FFFFFF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26% perteneciente al rubro de los restaurantes</a:t>
            </a:r>
          </a:p>
        </p:txBody>
      </p:sp>
      <p:pic>
        <p:nvPicPr>
          <p:cNvPr id="12" name="Gráfico 11" descr="Bolsa de la compra con relleno sólido">
            <a:extLst>
              <a:ext uri="{FF2B5EF4-FFF2-40B4-BE49-F238E27FC236}">
                <a16:creationId xmlns:a16="http://schemas.microsoft.com/office/drawing/2014/main" id="{50FB77E9-497E-D25A-CC19-ADCF1A997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505" y="1382713"/>
            <a:ext cx="4019962" cy="401996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Dinero volando con relleno sólido">
            <a:extLst>
              <a:ext uri="{FF2B5EF4-FFF2-40B4-BE49-F238E27FC236}">
                <a16:creationId xmlns:a16="http://schemas.microsoft.com/office/drawing/2014/main" id="{5349F181-6C57-2F78-AE42-6821FCCEEE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6485" y="2197547"/>
            <a:ext cx="2860881" cy="286088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Mano abierta con planta con relleno sólido">
            <a:extLst>
              <a:ext uri="{FF2B5EF4-FFF2-40B4-BE49-F238E27FC236}">
                <a16:creationId xmlns:a16="http://schemas.microsoft.com/office/drawing/2014/main" id="{DFECB039-3F80-8A44-9DCE-BE85850A86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6123" y="1865313"/>
            <a:ext cx="2916238" cy="291623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78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D65EC47E-12B7-ACF2-8577-65680668F7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2"/>
          <a:stretch/>
        </p:blipFill>
        <p:spPr>
          <a:xfrm>
            <a:off x="10566400" y="-14516"/>
            <a:ext cx="1625600" cy="6872516"/>
          </a:xfrm>
          <a:prstGeom prst="rect">
            <a:avLst/>
          </a:prstGeom>
        </p:spPr>
      </p:pic>
      <p:pic>
        <p:nvPicPr>
          <p:cNvPr id="24" name="Imagen 2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EA3A8D7-C48A-E26B-696B-70906D4E36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2" t="17022" r="11939" b="24681"/>
          <a:stretch/>
        </p:blipFill>
        <p:spPr>
          <a:xfrm>
            <a:off x="2587136" y="545527"/>
            <a:ext cx="7017728" cy="532156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6B11-BC31-9511-8400-86014933E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9A14A54F-FE22-C46E-8EDD-15562172B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27A1B9-27A7-8834-A816-AC447DD4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09170" y="6453386"/>
            <a:ext cx="1596292" cy="404614"/>
          </a:xfrm>
        </p:spPr>
        <p:txBody>
          <a:bodyPr/>
          <a:lstStyle/>
          <a:p>
            <a:fld id="{69E57DC2-970A-4B3E-BB1C-7A09969E49DF}" type="slidenum">
              <a:rPr lang="en-US" smtClean="0"/>
              <a:t>4</a:t>
            </a:fld>
            <a:endParaRPr lang="en-US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E9A1CCBF-8D0B-6FAF-7818-8E9FE8BDC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73" y="1552418"/>
            <a:ext cx="1480219" cy="1420210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67598F20-CDA7-776E-BB94-37554A8C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41" y="3072085"/>
            <a:ext cx="1506363" cy="1560869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D89452DD-3D59-79D3-6832-2B815AFCB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97" y="4739249"/>
            <a:ext cx="1442613" cy="14971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1A3498F-7900-83AB-99E0-700ABEBC1F75}"/>
              </a:ext>
            </a:extLst>
          </p:cNvPr>
          <p:cNvSpPr txBox="1"/>
          <p:nvPr/>
        </p:nvSpPr>
        <p:spPr>
          <a:xfrm>
            <a:off x="1283841" y="173303"/>
            <a:ext cx="1690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latin typeface="Tw Cen MT" panose="020B0602020104020603" pitchFamily="34" charset="0"/>
              </a:rPr>
              <a:t>Negocios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BE072B27-D8C8-2BA7-AB0A-1629BF2148AE}"/>
              </a:ext>
            </a:extLst>
          </p:cNvPr>
          <p:cNvCxnSpPr>
            <a:cxnSpLocks/>
          </p:cNvCxnSpPr>
          <p:nvPr/>
        </p:nvCxnSpPr>
        <p:spPr>
          <a:xfrm>
            <a:off x="3040082" y="3778299"/>
            <a:ext cx="1771137" cy="0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6C62BA67-B56E-15DE-2BEB-BC9918BF17BB}"/>
              </a:ext>
            </a:extLst>
          </p:cNvPr>
          <p:cNvCxnSpPr>
            <a:cxnSpLocks/>
          </p:cNvCxnSpPr>
          <p:nvPr/>
        </p:nvCxnSpPr>
        <p:spPr>
          <a:xfrm flipV="1">
            <a:off x="3272010" y="4976371"/>
            <a:ext cx="1475072" cy="240729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8" name="Gráfico 37" descr="Bolsa de la compra con relleno sólido">
            <a:extLst>
              <a:ext uri="{FF2B5EF4-FFF2-40B4-BE49-F238E27FC236}">
                <a16:creationId xmlns:a16="http://schemas.microsoft.com/office/drawing/2014/main" id="{63338354-1652-96FF-96F3-A7F7C9552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2654" y="3033207"/>
            <a:ext cx="1490184" cy="1490184"/>
          </a:xfrm>
          <a:prstGeom prst="rect">
            <a:avLst/>
          </a:prstGeom>
        </p:spPr>
      </p:pic>
      <p:pic>
        <p:nvPicPr>
          <p:cNvPr id="43" name="Imagen 42" descr="Icono&#10;&#10;Descripción generada automáticamente">
            <a:extLst>
              <a:ext uri="{FF2B5EF4-FFF2-40B4-BE49-F238E27FC236}">
                <a16:creationId xmlns:a16="http://schemas.microsoft.com/office/drawing/2014/main" id="{FA522770-9EB6-3B3D-BB86-859C57FC14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8" r="35890"/>
          <a:stretch/>
        </p:blipFill>
        <p:spPr>
          <a:xfrm>
            <a:off x="9258840" y="2460478"/>
            <a:ext cx="1490184" cy="2300578"/>
          </a:xfrm>
          <a:prstGeom prst="rect">
            <a:avLst/>
          </a:prstGeom>
        </p:spPr>
      </p:pic>
      <p:pic>
        <p:nvPicPr>
          <p:cNvPr id="47" name="Imagen 46" descr="Forma, Flecha&#10;&#10;Descripción generada automáticamente">
            <a:extLst>
              <a:ext uri="{FF2B5EF4-FFF2-40B4-BE49-F238E27FC236}">
                <a16:creationId xmlns:a16="http://schemas.microsoft.com/office/drawing/2014/main" id="{60554D2F-949F-BDA9-019D-50CA2A6200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5503">
            <a:off x="6571133" y="3437267"/>
            <a:ext cx="854160" cy="918222"/>
          </a:xfrm>
          <a:prstGeom prst="rect">
            <a:avLst/>
          </a:prstGeom>
        </p:spPr>
      </p:pic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E4338E55-2867-6AE0-CC89-26B74D56A3BB}"/>
              </a:ext>
            </a:extLst>
          </p:cNvPr>
          <p:cNvCxnSpPr>
            <a:cxnSpLocks/>
          </p:cNvCxnSpPr>
          <p:nvPr/>
        </p:nvCxnSpPr>
        <p:spPr>
          <a:xfrm>
            <a:off x="7888341" y="3778299"/>
            <a:ext cx="1181908" cy="0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03019D07-FB3A-581A-38D8-CC55756E6F53}"/>
              </a:ext>
            </a:extLst>
          </p:cNvPr>
          <p:cNvCxnSpPr>
            <a:cxnSpLocks/>
          </p:cNvCxnSpPr>
          <p:nvPr/>
        </p:nvCxnSpPr>
        <p:spPr>
          <a:xfrm>
            <a:off x="3123210" y="5947261"/>
            <a:ext cx="6135630" cy="0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4" name="Imagen 53" descr="Interfaz de usuario gráfica, Forma&#10;&#10;Descripción generada automáticamente con confianza media">
            <a:extLst>
              <a:ext uri="{FF2B5EF4-FFF2-40B4-BE49-F238E27FC236}">
                <a16:creationId xmlns:a16="http://schemas.microsoft.com/office/drawing/2014/main" id="{02388CF7-2C34-4685-E1DB-F3AE34849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26" y="2061150"/>
            <a:ext cx="1383350" cy="979061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A372B181-54BA-4F2A-344C-396BB4A3DC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5814" y="5320149"/>
            <a:ext cx="846864" cy="599365"/>
          </a:xfrm>
          <a:prstGeom prst="rect">
            <a:avLst/>
          </a:prstGeom>
        </p:spPr>
      </p:pic>
      <p:pic>
        <p:nvPicPr>
          <p:cNvPr id="58" name="Imagen 57" descr="Texto&#10;&#10;Descripción generada automáticamente con confianza media">
            <a:extLst>
              <a:ext uri="{FF2B5EF4-FFF2-40B4-BE49-F238E27FC236}">
                <a16:creationId xmlns:a16="http://schemas.microsoft.com/office/drawing/2014/main" id="{3F027965-D9D1-EA8C-AA25-7523898A21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153" y="5047622"/>
            <a:ext cx="1490184" cy="1497147"/>
          </a:xfrm>
          <a:prstGeom prst="rect">
            <a:avLst/>
          </a:prstGeom>
        </p:spPr>
      </p:pic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FEB9E936-3DE2-9994-79F2-9A483446E177}"/>
              </a:ext>
            </a:extLst>
          </p:cNvPr>
          <p:cNvCxnSpPr>
            <a:cxnSpLocks/>
          </p:cNvCxnSpPr>
          <p:nvPr/>
        </p:nvCxnSpPr>
        <p:spPr>
          <a:xfrm>
            <a:off x="3123210" y="2321401"/>
            <a:ext cx="1614376" cy="439575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9FF6C92-57A5-99F6-54C7-60BEA4E71ABB}"/>
              </a:ext>
            </a:extLst>
          </p:cNvPr>
          <p:cNvCxnSpPr>
            <a:cxnSpLocks/>
          </p:cNvCxnSpPr>
          <p:nvPr/>
        </p:nvCxnSpPr>
        <p:spPr>
          <a:xfrm flipV="1">
            <a:off x="7350869" y="1636426"/>
            <a:ext cx="1006502" cy="936951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Imagen 16" descr="Forma&#10;&#10;Descripción generada automáticamente">
            <a:extLst>
              <a:ext uri="{FF2B5EF4-FFF2-40B4-BE49-F238E27FC236}">
                <a16:creationId xmlns:a16="http://schemas.microsoft.com/office/drawing/2014/main" id="{FF4A4DED-7E77-CCB8-AF10-4AEDAF84C5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199" y="240681"/>
            <a:ext cx="1970954" cy="1174587"/>
          </a:xfrm>
          <a:prstGeom prst="rect">
            <a:avLst/>
          </a:prstGeom>
        </p:spPr>
      </p:pic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5A94627-4961-BB2D-6A11-F79019B67C29}"/>
              </a:ext>
            </a:extLst>
          </p:cNvPr>
          <p:cNvCxnSpPr>
            <a:cxnSpLocks/>
          </p:cNvCxnSpPr>
          <p:nvPr/>
        </p:nvCxnSpPr>
        <p:spPr>
          <a:xfrm flipH="1">
            <a:off x="3272010" y="1130298"/>
            <a:ext cx="4039568" cy="704838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4190D9D-BCA2-1025-2FE7-0C055EB35E65}"/>
              </a:ext>
            </a:extLst>
          </p:cNvPr>
          <p:cNvSpPr txBox="1"/>
          <p:nvPr/>
        </p:nvSpPr>
        <p:spPr>
          <a:xfrm>
            <a:off x="5291794" y="2508677"/>
            <a:ext cx="1894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Tw Cen MT" panose="020B0602020104020603" pitchFamily="34" charset="0"/>
              </a:rPr>
              <a:t>Producto próximo </a:t>
            </a:r>
          </a:p>
          <a:p>
            <a:pPr algn="ctr"/>
            <a:r>
              <a:rPr lang="es-CO" dirty="0">
                <a:latin typeface="Tw Cen MT" panose="020B0602020104020603" pitchFamily="34" charset="0"/>
              </a:rPr>
              <a:t>a caducar</a:t>
            </a:r>
            <a:endParaRPr lang="es-CO" sz="1800" dirty="0">
              <a:latin typeface="Tw Cen MT" panose="020B06020201040206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86B24F-70B2-B0C8-8534-03BA8C3BC7DA}"/>
              </a:ext>
            </a:extLst>
          </p:cNvPr>
          <p:cNvSpPr txBox="1"/>
          <p:nvPr/>
        </p:nvSpPr>
        <p:spPr>
          <a:xfrm>
            <a:off x="6288153" y="350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Tw Cen MT" panose="020B0602020104020603" pitchFamily="34" charset="0"/>
              </a:rPr>
              <a:t>Liquidity pool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6F7229-8B3B-D29C-5A27-68F5D6403BC2}"/>
              </a:ext>
            </a:extLst>
          </p:cNvPr>
          <p:cNvSpPr txBox="1"/>
          <p:nvPr/>
        </p:nvSpPr>
        <p:spPr>
          <a:xfrm>
            <a:off x="5906133" y="4460527"/>
            <a:ext cx="140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10$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588088C-E287-61FD-A9DF-D7561FB20467}"/>
              </a:ext>
            </a:extLst>
          </p:cNvPr>
          <p:cNvSpPr txBox="1"/>
          <p:nvPr/>
        </p:nvSpPr>
        <p:spPr>
          <a:xfrm>
            <a:off x="5869832" y="4737104"/>
            <a:ext cx="1316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100%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2D7960C-C164-A880-5724-855DCC5DBD58}"/>
              </a:ext>
            </a:extLst>
          </p:cNvPr>
          <p:cNvSpPr txBox="1"/>
          <p:nvPr/>
        </p:nvSpPr>
        <p:spPr>
          <a:xfrm>
            <a:off x="10709440" y="3194000"/>
            <a:ext cx="616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24%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FC3B027-C83A-A377-5C68-9CFE423B3E2F}"/>
              </a:ext>
            </a:extLst>
          </p:cNvPr>
          <p:cNvSpPr txBox="1"/>
          <p:nvPr/>
        </p:nvSpPr>
        <p:spPr>
          <a:xfrm>
            <a:off x="10559956" y="3579223"/>
            <a:ext cx="1034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+2.4$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A397B4F-F89A-1159-6001-51525D0847EC}"/>
              </a:ext>
            </a:extLst>
          </p:cNvPr>
          <p:cNvSpPr txBox="1"/>
          <p:nvPr/>
        </p:nvSpPr>
        <p:spPr>
          <a:xfrm>
            <a:off x="7889674" y="2077857"/>
            <a:ext cx="6193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2%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E6E3D6D-45AE-C2CB-0D49-6B61FB61EFE6}"/>
              </a:ext>
            </a:extLst>
          </p:cNvPr>
          <p:cNvSpPr txBox="1"/>
          <p:nvPr/>
        </p:nvSpPr>
        <p:spPr>
          <a:xfrm rot="20967218">
            <a:off x="3981220" y="685804"/>
            <a:ext cx="704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2%+ rendimiento </a:t>
            </a:r>
          </a:p>
        </p:txBody>
      </p:sp>
    </p:spTree>
    <p:extLst>
      <p:ext uri="{BB962C8B-B14F-4D97-AF65-F5344CB8AC3E}">
        <p14:creationId xmlns:p14="http://schemas.microsoft.com/office/powerpoint/2010/main" val="357189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  <p:bldP spid="5" grpId="0"/>
      <p:bldP spid="8" grpId="0"/>
      <p:bldP spid="12" grpId="0"/>
      <p:bldP spid="19" grpId="0"/>
      <p:bldP spid="22" grpId="0"/>
      <p:bldP spid="24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8DBE258-7E3A-A423-4C3D-FEBDE2B04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7632196" cy="404614"/>
          </a:xfrm>
        </p:spPr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F6A7FB6-94C9-A11E-E279-6710D6951C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721" y="1452155"/>
            <a:ext cx="3874565" cy="3874565"/>
          </a:xfrm>
          <a:prstGeom prst="rect">
            <a:avLst/>
          </a:prstGeom>
        </p:spPr>
      </p:pic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70437E82-E29D-8C18-6430-182BCFF55EF0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O"/>
            </a:defPPr>
            <a:lvl1pPr marL="0" algn="r" defTabSz="9144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3" name="Imagen 22" descr="Imagen que contiene tabla, reloj&#10;&#10;Descripción generada automáticamente">
            <a:extLst>
              <a:ext uri="{FF2B5EF4-FFF2-40B4-BE49-F238E27FC236}">
                <a16:creationId xmlns:a16="http://schemas.microsoft.com/office/drawing/2014/main" id="{EEC929E8-F9C9-0651-822A-EC65ECA85A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6" t="25324" r="2242"/>
          <a:stretch/>
        </p:blipFill>
        <p:spPr>
          <a:xfrm>
            <a:off x="6823172" y="2120700"/>
            <a:ext cx="5070764" cy="28227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6" name="Flecha: doblada 45">
            <a:extLst>
              <a:ext uri="{FF2B5EF4-FFF2-40B4-BE49-F238E27FC236}">
                <a16:creationId xmlns:a16="http://schemas.microsoft.com/office/drawing/2014/main" id="{60EA5483-3CDA-0777-22D3-43D1C1EFF5B5}"/>
              </a:ext>
            </a:extLst>
          </p:cNvPr>
          <p:cNvSpPr/>
          <p:nvPr/>
        </p:nvSpPr>
        <p:spPr>
          <a:xfrm rot="10800000" flipH="1">
            <a:off x="1963621" y="4157672"/>
            <a:ext cx="1357480" cy="2049164"/>
          </a:xfrm>
          <a:prstGeom prst="bentArrow">
            <a:avLst>
              <a:gd name="adj1" fmla="val 10662"/>
              <a:gd name="adj2" fmla="val 17087"/>
              <a:gd name="adj3" fmla="val 25779"/>
              <a:gd name="adj4" fmla="val 20293"/>
            </a:avLst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47" name="Flecha: doblada 46">
            <a:extLst>
              <a:ext uri="{FF2B5EF4-FFF2-40B4-BE49-F238E27FC236}">
                <a16:creationId xmlns:a16="http://schemas.microsoft.com/office/drawing/2014/main" id="{06EC7075-C272-03AC-ED73-DD891E745718}"/>
              </a:ext>
            </a:extLst>
          </p:cNvPr>
          <p:cNvSpPr/>
          <p:nvPr/>
        </p:nvSpPr>
        <p:spPr>
          <a:xfrm rot="10800000" flipH="1">
            <a:off x="7926485" y="3715163"/>
            <a:ext cx="678696" cy="2174890"/>
          </a:xfrm>
          <a:prstGeom prst="bentArrow">
            <a:avLst>
              <a:gd name="adj1" fmla="val 18827"/>
              <a:gd name="adj2" fmla="val 22531"/>
              <a:gd name="adj3" fmla="val 37346"/>
              <a:gd name="adj4" fmla="val 20293"/>
            </a:avLst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pic>
        <p:nvPicPr>
          <p:cNvPr id="50" name="Gráfico 49" descr="Cargar contorno">
            <a:extLst>
              <a:ext uri="{FF2B5EF4-FFF2-40B4-BE49-F238E27FC236}">
                <a16:creationId xmlns:a16="http://schemas.microsoft.com/office/drawing/2014/main" id="{80B6653A-3960-F5B5-180C-7DF9EC6D9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21759" y="17723"/>
            <a:ext cx="1708636" cy="1708636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DFA0F5EA-6B87-1771-B607-4C74A5E6D267}"/>
              </a:ext>
            </a:extLst>
          </p:cNvPr>
          <p:cNvSpPr txBox="1"/>
          <p:nvPr/>
        </p:nvSpPr>
        <p:spPr>
          <a:xfrm>
            <a:off x="3321101" y="5517453"/>
            <a:ext cx="2093805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800">
                <a:solidFill>
                  <a:srgbClr val="002060"/>
                </a:solidFill>
                <a:latin typeface="Tw Cen MT" panose="020B0602020104020603" pitchFamily="34" charset="0"/>
              </a:rPr>
              <a:t>Detector de comportamientos sedentarios</a:t>
            </a:r>
            <a:endParaRPr lang="es-CO">
              <a:solidFill>
                <a:srgbClr val="002060"/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B411624D-FE53-F50A-9898-DBB6D97C34BC}"/>
              </a:ext>
            </a:extLst>
          </p:cNvPr>
          <p:cNvSpPr txBox="1"/>
          <p:nvPr/>
        </p:nvSpPr>
        <p:spPr>
          <a:xfrm>
            <a:off x="4005495" y="1330828"/>
            <a:ext cx="170863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800">
                <a:solidFill>
                  <a:srgbClr val="002060"/>
                </a:solidFill>
                <a:latin typeface="Tw Cen MT" panose="020B0602020104020603" pitchFamily="34" charset="0"/>
              </a:rPr>
              <a:t>Características adicionales</a:t>
            </a:r>
            <a:endParaRPr lang="es-CO">
              <a:solidFill>
                <a:srgbClr val="002060"/>
              </a:solidFill>
            </a:endParaRPr>
          </a:p>
        </p:txBody>
      </p:sp>
      <p:pic>
        <p:nvPicPr>
          <p:cNvPr id="58" name="Gráfico 57" descr="Flecha circular con relleno sólido">
            <a:extLst>
              <a:ext uri="{FF2B5EF4-FFF2-40B4-BE49-F238E27FC236}">
                <a16:creationId xmlns:a16="http://schemas.microsoft.com/office/drawing/2014/main" id="{5F9E8E54-05DD-914A-76FD-374C0E1585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66744" y="1984617"/>
            <a:ext cx="3253935" cy="3253935"/>
          </a:xfrm>
          <a:prstGeom prst="rect">
            <a:avLst/>
          </a:prstGeom>
        </p:spPr>
      </p:pic>
      <p:sp>
        <p:nvSpPr>
          <p:cNvPr id="60" name="CuadroTexto 59">
            <a:extLst>
              <a:ext uri="{FF2B5EF4-FFF2-40B4-BE49-F238E27FC236}">
                <a16:creationId xmlns:a16="http://schemas.microsoft.com/office/drawing/2014/main" id="{45AF27D2-7622-F819-C545-C7A74A2006F7}"/>
              </a:ext>
            </a:extLst>
          </p:cNvPr>
          <p:cNvSpPr txBox="1"/>
          <p:nvPr/>
        </p:nvSpPr>
        <p:spPr>
          <a:xfrm>
            <a:off x="4851742" y="3028197"/>
            <a:ext cx="16317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000">
                <a:solidFill>
                  <a:srgbClr val="002060"/>
                </a:solidFill>
                <a:latin typeface="Tw Cen MT" panose="020B0602020104020603" pitchFamily="34" charset="0"/>
              </a:rPr>
              <a:t>Comunicación entre dispositivos</a:t>
            </a:r>
            <a:endParaRPr lang="es-CO" sz="2000">
              <a:solidFill>
                <a:srgbClr val="002060"/>
              </a:solidFill>
            </a:endParaRPr>
          </a:p>
        </p:txBody>
      </p:sp>
      <p:sp>
        <p:nvSpPr>
          <p:cNvPr id="61" name="Flecha: doblada 60">
            <a:extLst>
              <a:ext uri="{FF2B5EF4-FFF2-40B4-BE49-F238E27FC236}">
                <a16:creationId xmlns:a16="http://schemas.microsoft.com/office/drawing/2014/main" id="{D32AA0BF-2EB2-8CC7-E7F2-67C2A36B4E85}"/>
              </a:ext>
            </a:extLst>
          </p:cNvPr>
          <p:cNvSpPr/>
          <p:nvPr/>
        </p:nvSpPr>
        <p:spPr>
          <a:xfrm rot="5400000" flipH="1">
            <a:off x="3798771" y="1571263"/>
            <a:ext cx="678696" cy="1636861"/>
          </a:xfrm>
          <a:prstGeom prst="bentArrow">
            <a:avLst>
              <a:gd name="adj1" fmla="val 18827"/>
              <a:gd name="adj2" fmla="val 22531"/>
              <a:gd name="adj3" fmla="val 37346"/>
              <a:gd name="adj4" fmla="val 20293"/>
            </a:avLst>
          </a:prstGeom>
          <a:solidFill>
            <a:schemeClr val="accent2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520CBF76-E283-988F-B9BE-968FCCE8530C}"/>
              </a:ext>
            </a:extLst>
          </p:cNvPr>
          <p:cNvSpPr txBox="1"/>
          <p:nvPr/>
        </p:nvSpPr>
        <p:spPr>
          <a:xfrm>
            <a:off x="8792748" y="5436025"/>
            <a:ext cx="170863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800">
                <a:solidFill>
                  <a:srgbClr val="002060"/>
                </a:solidFill>
                <a:latin typeface="Tw Cen MT" panose="020B0602020104020603" pitchFamily="34" charset="0"/>
              </a:rPr>
              <a:t>Registro de asistencia</a:t>
            </a:r>
            <a:endParaRPr lang="es-CO">
              <a:solidFill>
                <a:srgbClr val="002060"/>
              </a:solidFill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DE62DBC2-1BBE-3340-32FA-5768A1149F6C}"/>
              </a:ext>
            </a:extLst>
          </p:cNvPr>
          <p:cNvSpPr txBox="1"/>
          <p:nvPr/>
        </p:nvSpPr>
        <p:spPr>
          <a:xfrm>
            <a:off x="9130008" y="376721"/>
            <a:ext cx="2154518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2800">
                <a:solidFill>
                  <a:srgbClr val="002060"/>
                </a:solidFill>
                <a:latin typeface="Tw Cen MT" panose="020B0602020104020603" pitchFamily="34" charset="0"/>
              </a:rPr>
              <a:t>Transmisión a la nube</a:t>
            </a:r>
            <a:endParaRPr lang="es-CO" sz="2800">
              <a:solidFill>
                <a:srgbClr val="002060"/>
              </a:solidFill>
            </a:endParaRP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1DFE18ED-5951-B956-535B-79A5D14401D9}"/>
              </a:ext>
            </a:extLst>
          </p:cNvPr>
          <p:cNvSpPr txBox="1"/>
          <p:nvPr/>
        </p:nvSpPr>
        <p:spPr>
          <a:xfrm>
            <a:off x="1700999" y="131656"/>
            <a:ext cx="2421531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3600" dirty="0">
                <a:solidFill>
                  <a:srgbClr val="002060"/>
                </a:solidFill>
                <a:latin typeface="Tw Cen MT" panose="020B0602020104020603" pitchFamily="34" charset="0"/>
              </a:rPr>
              <a:t>Dispositivo vestible</a:t>
            </a:r>
            <a:endParaRPr lang="es-CO" sz="3600" dirty="0">
              <a:solidFill>
                <a:srgbClr val="002060"/>
              </a:solidFill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32D9F7EF-680A-0B68-083D-25DBBAF00AE5}"/>
              </a:ext>
            </a:extLst>
          </p:cNvPr>
          <p:cNvSpPr txBox="1"/>
          <p:nvPr/>
        </p:nvSpPr>
        <p:spPr>
          <a:xfrm>
            <a:off x="7776017" y="1714873"/>
            <a:ext cx="3253935" cy="7694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4400" dirty="0">
                <a:solidFill>
                  <a:srgbClr val="002060"/>
                </a:solidFill>
                <a:latin typeface="Tw Cen MT" panose="020B0602020104020603" pitchFamily="34" charset="0"/>
              </a:rPr>
              <a:t>Estación fija</a:t>
            </a:r>
            <a:endParaRPr lang="es-CO" sz="4400" dirty="0">
              <a:solidFill>
                <a:srgbClr val="00206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1A8021-4A79-AC2E-D61E-9BB4CB6D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54" grpId="0" animBg="1"/>
      <p:bldP spid="55" grpId="0" animBg="1"/>
      <p:bldP spid="60" grpId="0"/>
      <p:bldP spid="61" grpId="0" animBg="1"/>
      <p:bldP spid="62" grpId="0" animBg="1"/>
      <p:bldP spid="64" grpId="0" animBg="1"/>
      <p:bldP spid="68" grpId="0" animBg="1"/>
      <p:bldP spid="68" grpId="1" animBg="1"/>
      <p:bldP spid="69" grpId="0" animBg="1"/>
      <p:bldP spid="69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199945B7-E1A0-13DB-EA4C-D3D2A662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95525" y="6409455"/>
            <a:ext cx="7754221" cy="404614"/>
          </a:xfrm>
        </p:spPr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A55464F-F70E-E37A-08BE-A7BBF050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23FD9214-9482-794D-7FE4-C03D5ADEA7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2120128"/>
              </p:ext>
            </p:extLst>
          </p:nvPr>
        </p:nvGraphicFramePr>
        <p:xfrm>
          <a:off x="876301" y="171449"/>
          <a:ext cx="10968370" cy="34686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Gráfico 12" descr="Aprendizaje remoto de idioma con relleno sólido">
            <a:extLst>
              <a:ext uri="{FF2B5EF4-FFF2-40B4-BE49-F238E27FC236}">
                <a16:creationId xmlns:a16="http://schemas.microsoft.com/office/drawing/2014/main" id="{2FD71067-1210-F1E3-410F-035309E4D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99544" y="4163018"/>
            <a:ext cx="720000" cy="720000"/>
          </a:xfrm>
          <a:prstGeom prst="rect">
            <a:avLst/>
          </a:prstGeom>
        </p:spPr>
      </p:pic>
      <p:pic>
        <p:nvPicPr>
          <p:cNvPr id="17" name="Gráfico 16" descr="Reloj con relleno sólido">
            <a:extLst>
              <a:ext uri="{FF2B5EF4-FFF2-40B4-BE49-F238E27FC236}">
                <a16:creationId xmlns:a16="http://schemas.microsoft.com/office/drawing/2014/main" id="{A82C85C5-E1CB-6F73-5B08-EAC26CEB7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3209" y="4163018"/>
            <a:ext cx="720000" cy="720000"/>
          </a:xfrm>
          <a:prstGeom prst="rect">
            <a:avLst/>
          </a:prstGeom>
        </p:spPr>
      </p:pic>
      <p:pic>
        <p:nvPicPr>
          <p:cNvPr id="20" name="Gráfico 19" descr="Blog con relleno sólido">
            <a:extLst>
              <a:ext uri="{FF2B5EF4-FFF2-40B4-BE49-F238E27FC236}">
                <a16:creationId xmlns:a16="http://schemas.microsoft.com/office/drawing/2014/main" id="{CA57A341-6B56-FEA1-D668-58732983E5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1780" y="4163018"/>
            <a:ext cx="720000" cy="720000"/>
          </a:xfrm>
          <a:prstGeom prst="rect">
            <a:avLst/>
          </a:prstGeom>
        </p:spPr>
      </p:pic>
      <p:pic>
        <p:nvPicPr>
          <p:cNvPr id="25" name="Gráfico 24" descr="Engranajes con relleno sólido">
            <a:extLst>
              <a:ext uri="{FF2B5EF4-FFF2-40B4-BE49-F238E27FC236}">
                <a16:creationId xmlns:a16="http://schemas.microsoft.com/office/drawing/2014/main" id="{61785485-0850-BC52-CBCE-33E30E30CB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04669" y="4163018"/>
            <a:ext cx="720000" cy="720000"/>
          </a:xfrm>
          <a:prstGeom prst="rect">
            <a:avLst/>
          </a:prstGeom>
        </p:spPr>
      </p:pic>
      <p:pic>
        <p:nvPicPr>
          <p:cNvPr id="27" name="Gráfico 26" descr="Bombilla y equipo con relleno sólido">
            <a:extLst>
              <a:ext uri="{FF2B5EF4-FFF2-40B4-BE49-F238E27FC236}">
                <a16:creationId xmlns:a16="http://schemas.microsoft.com/office/drawing/2014/main" id="{942E2516-F236-EBAF-288E-914D63D79EE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258225" y="4163018"/>
            <a:ext cx="720000" cy="720000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DA72AD6A-07D2-F9B1-8FB4-1570FF1D8BF0}"/>
              </a:ext>
            </a:extLst>
          </p:cNvPr>
          <p:cNvSpPr txBox="1"/>
          <p:nvPr/>
        </p:nvSpPr>
        <p:spPr>
          <a:xfrm>
            <a:off x="1546509" y="4996479"/>
            <a:ext cx="142606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Estudio de la Problemática </a:t>
            </a:r>
            <a:endParaRPr lang="es-CO">
              <a:solidFill>
                <a:srgbClr val="002060"/>
              </a:solidFill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149E506D-2990-008D-2B7B-293339AC9999}"/>
              </a:ext>
            </a:extLst>
          </p:cNvPr>
          <p:cNvSpPr txBox="1"/>
          <p:nvPr/>
        </p:nvSpPr>
        <p:spPr>
          <a:xfrm>
            <a:off x="3774274" y="4996934"/>
            <a:ext cx="1277870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Estudio de dispositivos vestibles</a:t>
            </a:r>
            <a:endParaRPr lang="es-CO">
              <a:solidFill>
                <a:srgbClr val="002060"/>
              </a:solidFill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F205906-17CC-A070-3BD7-EB1ED040F2FF}"/>
              </a:ext>
            </a:extLst>
          </p:cNvPr>
          <p:cNvSpPr txBox="1"/>
          <p:nvPr/>
        </p:nvSpPr>
        <p:spPr>
          <a:xfrm>
            <a:off x="5753666" y="4996479"/>
            <a:ext cx="1436227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Estudio de sistemas IOT similares</a:t>
            </a:r>
            <a:endParaRPr lang="es-CO">
              <a:solidFill>
                <a:srgbClr val="002060"/>
              </a:solidFill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50951B77-0195-665F-FA7D-2EADF7A0FE6D}"/>
              </a:ext>
            </a:extLst>
          </p:cNvPr>
          <p:cNvSpPr txBox="1"/>
          <p:nvPr/>
        </p:nvSpPr>
        <p:spPr>
          <a:xfrm>
            <a:off x="7900110" y="5012211"/>
            <a:ext cx="1436228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Diseño y aprobación de protocolo de pruebas</a:t>
            </a:r>
            <a:endParaRPr lang="es-CO">
              <a:solidFill>
                <a:srgbClr val="002060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DBB4BA8-C683-5CC5-AAFE-466BB9537DB6}"/>
              </a:ext>
            </a:extLst>
          </p:cNvPr>
          <p:cNvSpPr txBox="1"/>
          <p:nvPr/>
        </p:nvSpPr>
        <p:spPr>
          <a:xfrm>
            <a:off x="9794065" y="4996934"/>
            <a:ext cx="2050605" cy="12003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Diseño del esquemático del dispositivo vestible, y estación fija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FC9E49B7-C113-EF3E-09B2-5A9F32867A08}"/>
              </a:ext>
            </a:extLst>
          </p:cNvPr>
          <p:cNvSpPr/>
          <p:nvPr/>
        </p:nvSpPr>
        <p:spPr>
          <a:xfrm>
            <a:off x="7900111" y="4129264"/>
            <a:ext cx="1436227" cy="220849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533ACC8C-32C6-6C34-3AF6-AB6208EF7129}"/>
              </a:ext>
            </a:extLst>
          </p:cNvPr>
          <p:cNvSpPr/>
          <p:nvPr/>
        </p:nvSpPr>
        <p:spPr>
          <a:xfrm>
            <a:off x="9694452" y="4157026"/>
            <a:ext cx="2150219" cy="2208498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9240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3615E0B-A418-01F0-F533-3DE8711E9EA4}"/>
              </a:ext>
            </a:extLst>
          </p:cNvPr>
          <p:cNvSpPr txBox="1">
            <a:spLocks/>
          </p:cNvSpPr>
          <p:nvPr/>
        </p:nvSpPr>
        <p:spPr>
          <a:xfrm>
            <a:off x="923531" y="2649189"/>
            <a:ext cx="10344938" cy="1319051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spc="113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1" i="0" u="none" strike="noStrike" kern="1200" cap="all" spc="113" normalizeH="0" baseline="0" noProof="0">
              <a:ln>
                <a:noFill/>
              </a:ln>
              <a:solidFill>
                <a:srgbClr val="021C2A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1B8D82D-9BB4-1B76-BE5B-40750441B73C}"/>
              </a:ext>
            </a:extLst>
          </p:cNvPr>
          <p:cNvSpPr txBox="1">
            <a:spLocks/>
          </p:cNvSpPr>
          <p:nvPr/>
        </p:nvSpPr>
        <p:spPr>
          <a:xfrm>
            <a:off x="1915128" y="1788454"/>
            <a:ext cx="8361229" cy="209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6000" b="1">
                <a:solidFill>
                  <a:schemeClr val="bg1"/>
                </a:solidFill>
              </a:rPr>
              <a:t>Avances de las actividades</a:t>
            </a:r>
          </a:p>
        </p:txBody>
      </p:sp>
      <p:sp>
        <p:nvSpPr>
          <p:cNvPr id="16" name="Marcador de pie de página 9">
            <a:extLst>
              <a:ext uri="{FF2B5EF4-FFF2-40B4-BE49-F238E27FC236}">
                <a16:creationId xmlns:a16="http://schemas.microsoft.com/office/drawing/2014/main" id="{927E49E6-5A4B-EC27-9752-F450162D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45636" y="6445012"/>
            <a:ext cx="7584289" cy="404614"/>
          </a:xfrm>
        </p:spPr>
        <p:txBody>
          <a:bodyPr/>
          <a:lstStyle/>
          <a:p>
            <a:r>
              <a:rPr lang="es-MX" sz="1200" cap="none">
                <a:solidFill>
                  <a:schemeClr val="bg1"/>
                </a:solidFill>
              </a:rPr>
              <a:t>Pontificia Universidad Javeriana, Facultad de ingeniería, Ingeniería Electrónica, Bogotá - Colombia, Noviembre 2023</a:t>
            </a:r>
            <a:endParaRPr lang="en-US" sz="1200" cap="none">
              <a:solidFill>
                <a:schemeClr val="bg1"/>
              </a:solidFill>
            </a:endParaRPr>
          </a:p>
        </p:txBody>
      </p:sp>
      <p:sp>
        <p:nvSpPr>
          <p:cNvPr id="17" name="Marcador de número de diapositiva 10">
            <a:extLst>
              <a:ext uri="{FF2B5EF4-FFF2-40B4-BE49-F238E27FC236}">
                <a16:creationId xmlns:a16="http://schemas.microsoft.com/office/drawing/2014/main" id="{60E00767-B991-76C6-8107-2F7FE001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0843" y="6453386"/>
            <a:ext cx="1596292" cy="404614"/>
          </a:xfrm>
        </p:spPr>
        <p:txBody>
          <a:bodyPr/>
          <a:lstStyle/>
          <a:p>
            <a:fld id="{69E57DC2-970A-4B3E-BB1C-7A09969E49DF}" type="slidenum">
              <a:rPr lang="en-US" sz="1400" smtClean="0">
                <a:solidFill>
                  <a:schemeClr val="bg1"/>
                </a:solidFill>
              </a:rPr>
              <a:pPr/>
              <a:t>7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81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73615E0B-A418-01F0-F533-3DE8711E9EA4}"/>
              </a:ext>
            </a:extLst>
          </p:cNvPr>
          <p:cNvSpPr txBox="1">
            <a:spLocks/>
          </p:cNvSpPr>
          <p:nvPr/>
        </p:nvSpPr>
        <p:spPr>
          <a:xfrm>
            <a:off x="923531" y="2649189"/>
            <a:ext cx="10344938" cy="1319051"/>
          </a:xfrm>
          <a:prstGeom prst="rect">
            <a:avLst/>
          </a:prstGeom>
        </p:spPr>
        <p:txBody>
          <a:bodyPr vert="horz" lIns="109728" tIns="54864" rIns="109728" bIns="54864" rtlCol="0" anchor="b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spc="113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6000" b="1" i="0" u="none" strike="noStrike" kern="1200" cap="all" spc="113" normalizeH="0" baseline="0" noProof="0">
              <a:ln>
                <a:noFill/>
              </a:ln>
              <a:solidFill>
                <a:srgbClr val="021C2A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1B8D82D-9BB4-1B76-BE5B-40750441B73C}"/>
              </a:ext>
            </a:extLst>
          </p:cNvPr>
          <p:cNvSpPr txBox="1">
            <a:spLocks/>
          </p:cNvSpPr>
          <p:nvPr/>
        </p:nvSpPr>
        <p:spPr>
          <a:xfrm>
            <a:off x="1606465" y="1600076"/>
            <a:ext cx="9830670" cy="20982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6000" b="1">
                <a:solidFill>
                  <a:schemeClr val="bg1"/>
                </a:solidFill>
              </a:rPr>
              <a:t>PROTOCOLO DE PRUEBAS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A80757-98D7-32C0-0992-76D468093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558" y="263090"/>
            <a:ext cx="1960978" cy="193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Marcador de pie de página 9">
            <a:extLst>
              <a:ext uri="{FF2B5EF4-FFF2-40B4-BE49-F238E27FC236}">
                <a16:creationId xmlns:a16="http://schemas.microsoft.com/office/drawing/2014/main" id="{927E49E6-5A4B-EC27-9752-F450162DE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45636" y="6445012"/>
            <a:ext cx="7584289" cy="404614"/>
          </a:xfrm>
        </p:spPr>
        <p:txBody>
          <a:bodyPr/>
          <a:lstStyle/>
          <a:p>
            <a:r>
              <a:rPr lang="es-MX" sz="1200" cap="none">
                <a:solidFill>
                  <a:schemeClr val="bg1"/>
                </a:solidFill>
              </a:rPr>
              <a:t>Pontificia Universidad Javeriana, Facultad de ingeniería, Ingeniería Electrónica, Bogotá - Colombia, Noviembre 2023</a:t>
            </a:r>
            <a:endParaRPr lang="en-US" sz="1200" cap="none">
              <a:solidFill>
                <a:schemeClr val="bg1"/>
              </a:solidFill>
            </a:endParaRPr>
          </a:p>
        </p:txBody>
      </p:sp>
      <p:sp>
        <p:nvSpPr>
          <p:cNvPr id="17" name="Marcador de número de diapositiva 10">
            <a:extLst>
              <a:ext uri="{FF2B5EF4-FFF2-40B4-BE49-F238E27FC236}">
                <a16:creationId xmlns:a16="http://schemas.microsoft.com/office/drawing/2014/main" id="{60E00767-B991-76C6-8107-2F7FE001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40843" y="6453386"/>
            <a:ext cx="1596292" cy="404614"/>
          </a:xfrm>
        </p:spPr>
        <p:txBody>
          <a:bodyPr/>
          <a:lstStyle/>
          <a:p>
            <a:fld id="{69E57DC2-970A-4B3E-BB1C-7A09969E49DF}" type="slidenum">
              <a:rPr lang="en-US" sz="1400" smtClean="0">
                <a:solidFill>
                  <a:schemeClr val="bg1"/>
                </a:solidFill>
              </a:rPr>
              <a:pPr/>
              <a:t>8</a:t>
            </a:fld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41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9A6A80D-7009-F779-2E27-CF34A1D5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90800" y="6453386"/>
            <a:ext cx="7804030" cy="404614"/>
          </a:xfrm>
        </p:spPr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134ED36-72E7-3434-3132-367B9D37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9</a:t>
            </a:fld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8DB1A3B-3953-ED86-1CEE-8AA245CAA7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8" t="14902" r="10162" b="34307"/>
          <a:stretch/>
        </p:blipFill>
        <p:spPr bwMode="auto">
          <a:xfrm>
            <a:off x="3621851" y="4087947"/>
            <a:ext cx="5543733" cy="19345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16D5E3-B888-35A0-99D2-12A92BEF67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088" y="1218291"/>
            <a:ext cx="4725258" cy="2654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FECEBB6-9D05-3FD0-F818-3B5C2BCC10A0}"/>
              </a:ext>
            </a:extLst>
          </p:cNvPr>
          <p:cNvSpPr txBox="1"/>
          <p:nvPr/>
        </p:nvSpPr>
        <p:spPr>
          <a:xfrm>
            <a:off x="3390900" y="264158"/>
            <a:ext cx="615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/>
              <a:t>Prueba sensor del dispositivo vestible </a:t>
            </a:r>
          </a:p>
        </p:txBody>
      </p:sp>
    </p:spTree>
    <p:extLst>
      <p:ext uri="{BB962C8B-B14F-4D97-AF65-F5344CB8AC3E}">
        <p14:creationId xmlns:p14="http://schemas.microsoft.com/office/powerpoint/2010/main" val="304594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Circuito">
  <a:themeElements>
    <a:clrScheme name="Personalizado 1">
      <a:dk1>
        <a:srgbClr val="021C2A"/>
      </a:dk1>
      <a:lt1>
        <a:srgbClr val="021C2A"/>
      </a:lt1>
      <a:dk2>
        <a:srgbClr val="1910D6"/>
      </a:dk2>
      <a:lt2>
        <a:srgbClr val="FFFF00"/>
      </a:lt2>
      <a:accent1>
        <a:srgbClr val="E6C069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021C2A"/>
      </a:accent6>
      <a:hlink>
        <a:srgbClr val="77A2BB"/>
      </a:hlink>
      <a:folHlink>
        <a:srgbClr val="957A99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EA1991B-FBCE-46EE-AEF7-FFDF9A4EA5F6}">
  <we:reference id="wa200000113" version="1.0.0.0" store="es-E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289</Words>
  <Application>Microsoft Office PowerPoint</Application>
  <PresentationFormat>Panorámica</PresentationFormat>
  <Paragraphs>66</Paragraphs>
  <Slides>12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Arial</vt:lpstr>
      <vt:lpstr>Calibri</vt:lpstr>
      <vt:lpstr>Cascadia Code SemiBold</vt:lpstr>
      <vt:lpstr>Franklin Gothic Book</vt:lpstr>
      <vt:lpstr>Tw Cen MT</vt:lpstr>
      <vt:lpstr>Recorte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lynett</dc:creator>
  <cp:lastModifiedBy>SANTIAGO ANDRÉS MESA NIÑO</cp:lastModifiedBy>
  <cp:revision>2</cp:revision>
  <dcterms:created xsi:type="dcterms:W3CDTF">2023-10-17T04:29:17Z</dcterms:created>
  <dcterms:modified xsi:type="dcterms:W3CDTF">2024-02-18T20:26:44Z</dcterms:modified>
</cp:coreProperties>
</file>